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fb046e1cf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dac0cb8ce4ffd"/>
  </p:sldMasterIdLst>
  <p:sldIdLst>
    <p:sldId xmlns:r="http://schemas.openxmlformats.org/officeDocument/2006/relationships" id="256" r:id="Rac36cbfa275847f4"/>
    <p:sldId xmlns:r="http://schemas.openxmlformats.org/officeDocument/2006/relationships" id="257" r:id="Rb6222d03436641b8"/>
    <p:sldId xmlns:r="http://schemas.openxmlformats.org/officeDocument/2006/relationships" id="258" r:id="Rccc9950a7b0f4fed"/>
    <p:sldId xmlns:r="http://schemas.openxmlformats.org/officeDocument/2006/relationships" id="259" r:id="R97b1ee3c5be344b2"/>
    <p:sldId xmlns:r="http://schemas.openxmlformats.org/officeDocument/2006/relationships" id="260" r:id="R29925505acf84056"/>
    <p:sldId xmlns:r="http://schemas.openxmlformats.org/officeDocument/2006/relationships" id="261" r:id="Rea96f1afd552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dac0cb8ce4ffd" /><Relationship Type="http://schemas.openxmlformats.org/officeDocument/2006/relationships/slide" Target="/ppt/slides/slide1.xml" Id="Rac36cbfa275847f4" /><Relationship Type="http://schemas.openxmlformats.org/officeDocument/2006/relationships/slide" Target="/ppt/slides/slide2.xml" Id="Rb6222d03436641b8" /><Relationship Type="http://schemas.openxmlformats.org/officeDocument/2006/relationships/slide" Target="/ppt/slides/slide3.xml" Id="Rccc9950a7b0f4fed" /><Relationship Type="http://schemas.openxmlformats.org/officeDocument/2006/relationships/slide" Target="/ppt/slides/slide4.xml" Id="R97b1ee3c5be344b2" /><Relationship Type="http://schemas.openxmlformats.org/officeDocument/2006/relationships/slide" Target="/ppt/slides/slide5.xml" Id="R29925505acf84056" /><Relationship Type="http://schemas.openxmlformats.org/officeDocument/2006/relationships/slide" Target="/ppt/slides/slide6.xml" Id="Rea96f1afd552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fdef11f18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939886b0b476b" /><Relationship Type="http://schemas.openxmlformats.org/officeDocument/2006/relationships/theme" Target="/ppt/slideMasters/theme/theme1.xml" Id="Rc08f16a19aa0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939886b0b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1afe6bb4c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b3332e2e2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ad2bcb50a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a61c18c75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d7eda1d71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24ecc1a12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940 308 607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 INVEST AS</a:t>
            </a:r>
          </a:p>
        </p:txBody>
      </p:sp>
    </p:spTree>
  </p:cSld>
  <p:clrMapOvr>
    <a:masterClrMapping xmlns:a="http://schemas.openxmlformats.org/drawingml/2006/main"/>
  </p:clrMapOvr>
</p:sld>
</file>