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23956ad5f74e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8dce82613b4701"/>
  </p:sldMasterIdLst>
  <p:sldIdLst>
    <p:sldId xmlns:r="http://schemas.openxmlformats.org/officeDocument/2006/relationships" id="256" r:id="Rf03cce43c7c2461c"/>
    <p:sldId xmlns:r="http://schemas.openxmlformats.org/officeDocument/2006/relationships" id="257" r:id="Rcaaa229711ae48d5"/>
    <p:sldId xmlns:r="http://schemas.openxmlformats.org/officeDocument/2006/relationships" id="258" r:id="R7508a3d7bc3c42d7"/>
    <p:sldId xmlns:r="http://schemas.openxmlformats.org/officeDocument/2006/relationships" id="259" r:id="R0192f65eafa94ac9"/>
    <p:sldId xmlns:r="http://schemas.openxmlformats.org/officeDocument/2006/relationships" id="260" r:id="R589b83c1f420459e"/>
    <p:sldId xmlns:r="http://schemas.openxmlformats.org/officeDocument/2006/relationships" id="261" r:id="R9ddc77681e864f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8dce82613b4701" /><Relationship Type="http://schemas.openxmlformats.org/officeDocument/2006/relationships/slide" Target="/ppt/slides/slide1.xml" Id="Rf03cce43c7c2461c" /><Relationship Type="http://schemas.openxmlformats.org/officeDocument/2006/relationships/slide" Target="/ppt/slides/slide2.xml" Id="Rcaaa229711ae48d5" /><Relationship Type="http://schemas.openxmlformats.org/officeDocument/2006/relationships/slide" Target="/ppt/slides/slide3.xml" Id="R7508a3d7bc3c42d7" /><Relationship Type="http://schemas.openxmlformats.org/officeDocument/2006/relationships/slide" Target="/ppt/slides/slide4.xml" Id="R0192f65eafa94ac9" /><Relationship Type="http://schemas.openxmlformats.org/officeDocument/2006/relationships/slide" Target="/ppt/slides/slide5.xml" Id="R589b83c1f420459e" /><Relationship Type="http://schemas.openxmlformats.org/officeDocument/2006/relationships/slide" Target="/ppt/slides/slide6.xml" Id="R9ddc77681e864f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078af114ad4b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b06d0d6634831" /><Relationship Type="http://schemas.openxmlformats.org/officeDocument/2006/relationships/theme" Target="/ppt/slideMasters/theme/theme1.xml" Id="Rcb813dbb81a040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3b06d0d66348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a312fd5a448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9d1af3dfe47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f954778b947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3e29c307f4f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629502e504a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978b5d84a49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JACMAR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Bredholtveien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3160 Stokke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33 71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940 331 668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JACMAR AS</a:t>
            </a:r>
          </a:p>
        </p:txBody>
      </p:sp>
    </p:spTree>
  </p:cSld>
  <p:clrMapOvr>
    <a:masterClrMapping xmlns:a="http://schemas.openxmlformats.org/drawingml/2006/main"/>
  </p:clrMapOvr>
</p:sld>
</file>