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3d319e49774a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b18fa9218845be"/>
  </p:sldMasterIdLst>
  <p:sldIdLst>
    <p:sldId xmlns:r="http://schemas.openxmlformats.org/officeDocument/2006/relationships" id="256" r:id="Re9f1b841c02e4275"/>
    <p:sldId xmlns:r="http://schemas.openxmlformats.org/officeDocument/2006/relationships" id="257" r:id="R6d9e7469ae954af7"/>
    <p:sldId xmlns:r="http://schemas.openxmlformats.org/officeDocument/2006/relationships" id="258" r:id="Rabff15079b2c4797"/>
    <p:sldId xmlns:r="http://schemas.openxmlformats.org/officeDocument/2006/relationships" id="259" r:id="R06616d8d6faa44cd"/>
    <p:sldId xmlns:r="http://schemas.openxmlformats.org/officeDocument/2006/relationships" id="260" r:id="R85a323d418234260"/>
    <p:sldId xmlns:r="http://schemas.openxmlformats.org/officeDocument/2006/relationships" id="261" r:id="R2d24814a15824279"/>
    <p:sldId xmlns:r="http://schemas.openxmlformats.org/officeDocument/2006/relationships" id="262" r:id="Rfb22c7bb31a942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18fa9218845be" /><Relationship Type="http://schemas.openxmlformats.org/officeDocument/2006/relationships/slide" Target="/ppt/slides/slide1.xml" Id="Re9f1b841c02e4275" /><Relationship Type="http://schemas.openxmlformats.org/officeDocument/2006/relationships/slide" Target="/ppt/slides/slide2.xml" Id="R6d9e7469ae954af7" /><Relationship Type="http://schemas.openxmlformats.org/officeDocument/2006/relationships/slide" Target="/ppt/slides/slide3.xml" Id="Rabff15079b2c4797" /><Relationship Type="http://schemas.openxmlformats.org/officeDocument/2006/relationships/slide" Target="/ppt/slides/slide4.xml" Id="R06616d8d6faa44cd" /><Relationship Type="http://schemas.openxmlformats.org/officeDocument/2006/relationships/slide" Target="/ppt/slides/slide5.xml" Id="R85a323d418234260" /><Relationship Type="http://schemas.openxmlformats.org/officeDocument/2006/relationships/slide" Target="/ppt/slides/slide6.xml" Id="R2d24814a15824279" /><Relationship Type="http://schemas.openxmlformats.org/officeDocument/2006/relationships/slide" Target="/ppt/slides/slide7.xml" Id="Rfb22c7bb31a942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c30410c9447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5836958b14189" /><Relationship Type="http://schemas.openxmlformats.org/officeDocument/2006/relationships/theme" Target="/ppt/slideMasters/theme/theme1.xml" Id="R92f37a2b647e41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85836958b141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921394a3a47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e8e064b2749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7993b33ad4b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ed635eeae4a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10bb6a50747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0e2beb09749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0dd91c4d04e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JACMAR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JACMAR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1 952 884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156 792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288 612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6 738 961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7 461 791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HANS JACOB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BEKKEN ANDRÉ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BEKKEN CHRISTINE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Bredholtveien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33 71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940 331 668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JACMAR AS</a:t>
            </a:r>
          </a:p>
        </p:txBody>
      </p:sp>
    </p:spTree>
  </p:cSld>
  <p:clrMapOvr>
    <a:masterClrMapping xmlns:a="http://schemas.openxmlformats.org/drawingml/2006/main"/>
  </p:clrMapOvr>
</p:sld>
</file>