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f36a70c0246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bba3a6b154c37"/>
  </p:sldMasterIdLst>
  <p:sldIdLst>
    <p:sldId xmlns:r="http://schemas.openxmlformats.org/officeDocument/2006/relationships" id="256" r:id="Rd0fd01dc46c14b0b"/>
    <p:sldId xmlns:r="http://schemas.openxmlformats.org/officeDocument/2006/relationships" id="257" r:id="R4e17adb13b38470e"/>
    <p:sldId xmlns:r="http://schemas.openxmlformats.org/officeDocument/2006/relationships" id="258" r:id="Rbdbffe02665a4eca"/>
    <p:sldId xmlns:r="http://schemas.openxmlformats.org/officeDocument/2006/relationships" id="259" r:id="Rd585129769214229"/>
    <p:sldId xmlns:r="http://schemas.openxmlformats.org/officeDocument/2006/relationships" id="260" r:id="R0f7759d93160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bba3a6b154c37" /><Relationship Type="http://schemas.openxmlformats.org/officeDocument/2006/relationships/slide" Target="/ppt/slides/slide1.xml" Id="Rd0fd01dc46c14b0b" /><Relationship Type="http://schemas.openxmlformats.org/officeDocument/2006/relationships/slide" Target="/ppt/slides/slide2.xml" Id="R4e17adb13b38470e" /><Relationship Type="http://schemas.openxmlformats.org/officeDocument/2006/relationships/slide" Target="/ppt/slides/slide3.xml" Id="Rbdbffe02665a4eca" /><Relationship Type="http://schemas.openxmlformats.org/officeDocument/2006/relationships/slide" Target="/ppt/slides/slide4.xml" Id="Rd585129769214229" /><Relationship Type="http://schemas.openxmlformats.org/officeDocument/2006/relationships/slide" Target="/ppt/slides/slide5.xml" Id="R0f7759d93160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d26e963d14c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291b9d65b462d" /><Relationship Type="http://schemas.openxmlformats.org/officeDocument/2006/relationships/theme" Target="/ppt/slideMasters/theme/theme1.xml" Id="R5a97575fb715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291b9d65b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d684bae4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1466d2e0b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da7cdcba45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cef09d4ce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6f5f5489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 TIL ETTER-/VIDEREUTDANNING AV FYSIOTERAPEUTER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 TIL ETTER-/VIDEREUTDANNING AV FYSIOTERAPEUTER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30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post@fysiofondet.no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www.fysiofondet.no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940 388 465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