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8819e7922f42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8b4d30c016473d"/>
  </p:sldMasterIdLst>
  <p:sldIdLst>
    <p:sldId xmlns:r="http://schemas.openxmlformats.org/officeDocument/2006/relationships" id="256" r:id="Rf1b219e58df84fb7"/>
    <p:sldId xmlns:r="http://schemas.openxmlformats.org/officeDocument/2006/relationships" id="257" r:id="Ra2fc491c87214fde"/>
    <p:sldId xmlns:r="http://schemas.openxmlformats.org/officeDocument/2006/relationships" id="258" r:id="R0fe3d3e642014792"/>
    <p:sldId xmlns:r="http://schemas.openxmlformats.org/officeDocument/2006/relationships" id="259" r:id="Rbc532dfb48ad48ff"/>
    <p:sldId xmlns:r="http://schemas.openxmlformats.org/officeDocument/2006/relationships" id="260" r:id="R44226fd725324f1a"/>
    <p:sldId xmlns:r="http://schemas.openxmlformats.org/officeDocument/2006/relationships" id="261" r:id="Refad5d2291bb4984"/>
    <p:sldId xmlns:r="http://schemas.openxmlformats.org/officeDocument/2006/relationships" id="262" r:id="Ra07654636e124f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8b4d30c016473d" /><Relationship Type="http://schemas.openxmlformats.org/officeDocument/2006/relationships/slide" Target="/ppt/slides/slide1.xml" Id="Rf1b219e58df84fb7" /><Relationship Type="http://schemas.openxmlformats.org/officeDocument/2006/relationships/slide" Target="/ppt/slides/slide2.xml" Id="Ra2fc491c87214fde" /><Relationship Type="http://schemas.openxmlformats.org/officeDocument/2006/relationships/slide" Target="/ppt/slides/slide3.xml" Id="R0fe3d3e642014792" /><Relationship Type="http://schemas.openxmlformats.org/officeDocument/2006/relationships/slide" Target="/ppt/slides/slide4.xml" Id="Rbc532dfb48ad48ff" /><Relationship Type="http://schemas.openxmlformats.org/officeDocument/2006/relationships/slide" Target="/ppt/slides/slide5.xml" Id="R44226fd725324f1a" /><Relationship Type="http://schemas.openxmlformats.org/officeDocument/2006/relationships/slide" Target="/ppt/slides/slide6.xml" Id="Refad5d2291bb4984" /><Relationship Type="http://schemas.openxmlformats.org/officeDocument/2006/relationships/slide" Target="/ppt/slides/slide7.xml" Id="Ra07654636e124f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5fb31781b54e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b3537352b42fd" /><Relationship Type="http://schemas.openxmlformats.org/officeDocument/2006/relationships/theme" Target="/ppt/slideMasters/theme/theme1.xml" Id="Reeddf61a56024e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7b3537352b42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d53ce91e74b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63c3be2ec4d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d638b590bb4c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9acddade547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94a2d2410e4e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d2b31fd6740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0145e6258145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KOCH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56 883 205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2 778 051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2 254 161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20 077 656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28 474 940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REIDUN KALVIG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940 396 921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KOCH AS</a:t>
            </a:r>
          </a:p>
        </p:txBody>
      </p:sp>
    </p:spTree>
  </p:cSld>
  <p:clrMapOvr>
    <a:masterClrMapping xmlns:a="http://schemas.openxmlformats.org/drawingml/2006/main"/>
  </p:clrMapOvr>
</p:sld>
</file>