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4e905bcf584e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37395877744338"/>
  </p:sldMasterIdLst>
  <p:sldIdLst>
    <p:sldId xmlns:r="http://schemas.openxmlformats.org/officeDocument/2006/relationships" id="256" r:id="R00894056fed54ce6"/>
    <p:sldId xmlns:r="http://schemas.openxmlformats.org/officeDocument/2006/relationships" id="257" r:id="R4fe6aff7f6db4c4a"/>
    <p:sldId xmlns:r="http://schemas.openxmlformats.org/officeDocument/2006/relationships" id="258" r:id="Rf3f79dafb52e4450"/>
    <p:sldId xmlns:r="http://schemas.openxmlformats.org/officeDocument/2006/relationships" id="259" r:id="R80c861c4f05b4b9a"/>
    <p:sldId xmlns:r="http://schemas.openxmlformats.org/officeDocument/2006/relationships" id="260" r:id="R74fde8938e7f45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7395877744338" /><Relationship Type="http://schemas.openxmlformats.org/officeDocument/2006/relationships/slide" Target="/ppt/slides/slide1.xml" Id="R00894056fed54ce6" /><Relationship Type="http://schemas.openxmlformats.org/officeDocument/2006/relationships/slide" Target="/ppt/slides/slide2.xml" Id="R4fe6aff7f6db4c4a" /><Relationship Type="http://schemas.openxmlformats.org/officeDocument/2006/relationships/slide" Target="/ppt/slides/slide3.xml" Id="Rf3f79dafb52e4450" /><Relationship Type="http://schemas.openxmlformats.org/officeDocument/2006/relationships/slide" Target="/ppt/slides/slide4.xml" Id="R80c861c4f05b4b9a" /><Relationship Type="http://schemas.openxmlformats.org/officeDocument/2006/relationships/slide" Target="/ppt/slides/slide5.xml" Id="R74fde8938e7f45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1ab188b93247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389c384e842ad" /><Relationship Type="http://schemas.openxmlformats.org/officeDocument/2006/relationships/theme" Target="/ppt/slideMasters/theme/theme1.xml" Id="R86d5777a3ff446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2389c384e842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c519670164e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5433e19d642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9bba4531c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2229c9a1741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2528618254b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KOMMUNE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01 30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940 493 021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