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3ed299c896a40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70ede12573e4356"/>
  </p:sldMasterIdLst>
  <p:sldIdLst>
    <p:sldId xmlns:r="http://schemas.openxmlformats.org/officeDocument/2006/relationships" id="256" r:id="Raae11cfc9b7541eb"/>
    <p:sldId xmlns:r="http://schemas.openxmlformats.org/officeDocument/2006/relationships" id="257" r:id="Rd725cc66c1554e09"/>
    <p:sldId xmlns:r="http://schemas.openxmlformats.org/officeDocument/2006/relationships" id="258" r:id="Rad92da52226649a9"/>
    <p:sldId xmlns:r="http://schemas.openxmlformats.org/officeDocument/2006/relationships" id="259" r:id="R626170312be44f35"/>
    <p:sldId xmlns:r="http://schemas.openxmlformats.org/officeDocument/2006/relationships" id="260" r:id="Rbbc0a9ef572a41b0"/>
    <p:sldId xmlns:r="http://schemas.openxmlformats.org/officeDocument/2006/relationships" id="261" r:id="R6a55af726695441b"/>
    <p:sldId xmlns:r="http://schemas.openxmlformats.org/officeDocument/2006/relationships" id="262" r:id="Ra5a734baa392455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0ede12573e4356" /><Relationship Type="http://schemas.openxmlformats.org/officeDocument/2006/relationships/slide" Target="/ppt/slides/slide1.xml" Id="Raae11cfc9b7541eb" /><Relationship Type="http://schemas.openxmlformats.org/officeDocument/2006/relationships/slide" Target="/ppt/slides/slide2.xml" Id="Rd725cc66c1554e09" /><Relationship Type="http://schemas.openxmlformats.org/officeDocument/2006/relationships/slide" Target="/ppt/slides/slide3.xml" Id="Rad92da52226649a9" /><Relationship Type="http://schemas.openxmlformats.org/officeDocument/2006/relationships/slide" Target="/ppt/slides/slide4.xml" Id="R626170312be44f35" /><Relationship Type="http://schemas.openxmlformats.org/officeDocument/2006/relationships/slide" Target="/ppt/slides/slide5.xml" Id="Rbbc0a9ef572a41b0" /><Relationship Type="http://schemas.openxmlformats.org/officeDocument/2006/relationships/slide" Target="/ppt/slides/slide6.xml" Id="R6a55af726695441b" /><Relationship Type="http://schemas.openxmlformats.org/officeDocument/2006/relationships/slide" Target="/ppt/slides/slide7.xml" Id="Ra5a734baa392455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dcd225684a46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132fd251f8411a" /><Relationship Type="http://schemas.openxmlformats.org/officeDocument/2006/relationships/theme" Target="/ppt/slideMasters/theme/theme1.xml" Id="Re2ab22d47ab14e1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a132fd251f8411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9d441a0a61436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ef2d09b395426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67bb19c1a946d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bd5a525e09495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f70f188580499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096cd76ba74cb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00e331b57340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INVEST CORPORATE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INVEST CORPORATE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INVEST CORPORATE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INVEST CORPORATE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INVEST CORPORATE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INVEST CORPORATE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383 977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−3 991 536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1 940 288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100 900 342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109 290 913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INVEST CORPORATE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JOHANNES SJØFLOT  –  63,6 %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SEABORN HOLDING AS  –  13,2 %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SEABORN HOLDING AS  –  13,0 %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LIV HEGLE  –  10,2 %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INVEST CORPORATE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Property House, 6 etasje, Haakon VIIs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940 522 005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INVEST CORPORATE AS</a:t>
            </a:r>
          </a:p>
        </p:txBody>
      </p:sp>
    </p:spTree>
  </p:cSld>
  <p:clrMapOvr>
    <a:masterClrMapping xmlns:a="http://schemas.openxmlformats.org/drawingml/2006/main"/>
  </p:clrMapOvr>
</p:sld>
</file>