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d736763a7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9b0012f0e4f65"/>
  </p:sldMasterIdLst>
  <p:sldIdLst>
    <p:sldId xmlns:r="http://schemas.openxmlformats.org/officeDocument/2006/relationships" id="256" r:id="Rbc3c431f18584d95"/>
    <p:sldId xmlns:r="http://schemas.openxmlformats.org/officeDocument/2006/relationships" id="257" r:id="R4c30fc637df7426a"/>
    <p:sldId xmlns:r="http://schemas.openxmlformats.org/officeDocument/2006/relationships" id="258" r:id="R122cac6300db43a7"/>
    <p:sldId xmlns:r="http://schemas.openxmlformats.org/officeDocument/2006/relationships" id="259" r:id="R074f86dfa0ed4452"/>
    <p:sldId xmlns:r="http://schemas.openxmlformats.org/officeDocument/2006/relationships" id="260" r:id="R21333d9fda36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9b0012f0e4f65" /><Relationship Type="http://schemas.openxmlformats.org/officeDocument/2006/relationships/slide" Target="/ppt/slides/slide1.xml" Id="Rbc3c431f18584d95" /><Relationship Type="http://schemas.openxmlformats.org/officeDocument/2006/relationships/slide" Target="/ppt/slides/slide2.xml" Id="R4c30fc637df7426a" /><Relationship Type="http://schemas.openxmlformats.org/officeDocument/2006/relationships/slide" Target="/ppt/slides/slide3.xml" Id="R122cac6300db43a7" /><Relationship Type="http://schemas.openxmlformats.org/officeDocument/2006/relationships/slide" Target="/ppt/slides/slide4.xml" Id="R074f86dfa0ed4452" /><Relationship Type="http://schemas.openxmlformats.org/officeDocument/2006/relationships/slide" Target="/ppt/slides/slide5.xml" Id="R21333d9fda36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9cf87b91c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6ed1eff1f4f13" /><Relationship Type="http://schemas.openxmlformats.org/officeDocument/2006/relationships/theme" Target="/ppt/slideMasters/theme/theme1.xml" Id="Rfe041049e8ed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6ed1eff1f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577865d8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394dbca69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576a4317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be61182ed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276567280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jfg@jfg.no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