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943a6f9ca845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c6f34c52d4563"/>
  </p:sldMasterIdLst>
  <p:sldIdLst>
    <p:sldId xmlns:r="http://schemas.openxmlformats.org/officeDocument/2006/relationships" id="256" r:id="R5d7a40c4431c463a"/>
    <p:sldId xmlns:r="http://schemas.openxmlformats.org/officeDocument/2006/relationships" id="257" r:id="Red8a80a8c40e4442"/>
    <p:sldId xmlns:r="http://schemas.openxmlformats.org/officeDocument/2006/relationships" id="258" r:id="R2ac3a1da66a94cf0"/>
    <p:sldId xmlns:r="http://schemas.openxmlformats.org/officeDocument/2006/relationships" id="259" r:id="Rcbf912934caf484e"/>
    <p:sldId xmlns:r="http://schemas.openxmlformats.org/officeDocument/2006/relationships" id="260" r:id="R7ba32bfafb554995"/>
    <p:sldId xmlns:r="http://schemas.openxmlformats.org/officeDocument/2006/relationships" id="261" r:id="Rf2b94d0d7a1d468f"/>
    <p:sldId xmlns:r="http://schemas.openxmlformats.org/officeDocument/2006/relationships" id="262" r:id="Rd85770088b7943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c6f34c52d4563" /><Relationship Type="http://schemas.openxmlformats.org/officeDocument/2006/relationships/slide" Target="/ppt/slides/slide1.xml" Id="R5d7a40c4431c463a" /><Relationship Type="http://schemas.openxmlformats.org/officeDocument/2006/relationships/slide" Target="/ppt/slides/slide2.xml" Id="Red8a80a8c40e4442" /><Relationship Type="http://schemas.openxmlformats.org/officeDocument/2006/relationships/slide" Target="/ppt/slides/slide3.xml" Id="R2ac3a1da66a94cf0" /><Relationship Type="http://schemas.openxmlformats.org/officeDocument/2006/relationships/slide" Target="/ppt/slides/slide4.xml" Id="Rcbf912934caf484e" /><Relationship Type="http://schemas.openxmlformats.org/officeDocument/2006/relationships/slide" Target="/ppt/slides/slide5.xml" Id="R7ba32bfafb554995" /><Relationship Type="http://schemas.openxmlformats.org/officeDocument/2006/relationships/slide" Target="/ppt/slides/slide6.xml" Id="Rf2b94d0d7a1d468f" /><Relationship Type="http://schemas.openxmlformats.org/officeDocument/2006/relationships/slide" Target="/ppt/slides/slide7.xml" Id="Rd85770088b7943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960a2e52142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0a7c95af849cc" /><Relationship Type="http://schemas.openxmlformats.org/officeDocument/2006/relationships/theme" Target="/ppt/slideMasters/theme/theme1.xml" Id="Rfeef0d467d48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10a7c95af8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143f2ad914d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b86e6fd43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eee533ff04f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b0a245d20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2b0d23494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6f8e788364d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8ce43e9a9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GLØMMEN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GLØMMEN EIENDOM AS ble etablert [år] og holder til i Spillum.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12 392 736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−1 285 096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3 263 332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150 924 194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158 604 940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HÅVARD GLØMMEN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Akslastien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7820 Spillum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56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940 599 822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GLØMMEN EIENDOM AS</a:t>
            </a:r>
          </a:p>
        </p:txBody>
      </p:sp>
    </p:spTree>
  </p:cSld>
  <p:clrMapOvr>
    <a:masterClrMapping xmlns:a="http://schemas.openxmlformats.org/drawingml/2006/main"/>
  </p:clrMapOvr>
</p:sld>
</file>