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446d0f8b73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6499196c8640ce"/>
  </p:sldMasterIdLst>
  <p:sldIdLst>
    <p:sldId xmlns:r="http://schemas.openxmlformats.org/officeDocument/2006/relationships" id="256" r:id="R2a5b1771ebb44d22"/>
    <p:sldId xmlns:r="http://schemas.openxmlformats.org/officeDocument/2006/relationships" id="257" r:id="R373e67d639a9442b"/>
    <p:sldId xmlns:r="http://schemas.openxmlformats.org/officeDocument/2006/relationships" id="258" r:id="Rd422fac3c04b44cb"/>
    <p:sldId xmlns:r="http://schemas.openxmlformats.org/officeDocument/2006/relationships" id="259" r:id="Rfd811f33b81a4026"/>
    <p:sldId xmlns:r="http://schemas.openxmlformats.org/officeDocument/2006/relationships" id="260" r:id="Rf00418b167d84f80"/>
    <p:sldId xmlns:r="http://schemas.openxmlformats.org/officeDocument/2006/relationships" id="261" r:id="R085fa37d9a6d4439"/>
    <p:sldId xmlns:r="http://schemas.openxmlformats.org/officeDocument/2006/relationships" id="262" r:id="R4ea65d3d5718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6499196c8640ce" /><Relationship Type="http://schemas.openxmlformats.org/officeDocument/2006/relationships/slide" Target="/ppt/slides/slide1.xml" Id="R2a5b1771ebb44d22" /><Relationship Type="http://schemas.openxmlformats.org/officeDocument/2006/relationships/slide" Target="/ppt/slides/slide2.xml" Id="R373e67d639a9442b" /><Relationship Type="http://schemas.openxmlformats.org/officeDocument/2006/relationships/slide" Target="/ppt/slides/slide3.xml" Id="Rd422fac3c04b44cb" /><Relationship Type="http://schemas.openxmlformats.org/officeDocument/2006/relationships/slide" Target="/ppt/slides/slide4.xml" Id="Rfd811f33b81a4026" /><Relationship Type="http://schemas.openxmlformats.org/officeDocument/2006/relationships/slide" Target="/ppt/slides/slide5.xml" Id="Rf00418b167d84f80" /><Relationship Type="http://schemas.openxmlformats.org/officeDocument/2006/relationships/slide" Target="/ppt/slides/slide6.xml" Id="R085fa37d9a6d4439" /><Relationship Type="http://schemas.openxmlformats.org/officeDocument/2006/relationships/slide" Target="/ppt/slides/slide7.xml" Id="R4ea65d3d5718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2aa0a93bd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c8a0a6514423" /><Relationship Type="http://schemas.openxmlformats.org/officeDocument/2006/relationships/theme" Target="/ppt/slideMasters/theme/theme1.xml" Id="Rabf6ff1c32b4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2c8a0a65144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0a85241c6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b1be20e6c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2c7b849b9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8ebe8d400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46ee6f4fb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b7a77a1bc4b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8de5e5824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SLYNGSTAD REKLAME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SLYNGSTAD REKLAME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12 987 937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3 491 095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LONGVASTRAND SLYNGSTAD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MARTIN SLYNGSTAD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Stette Industriområde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32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post@slyngstadreklame.no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940 639 921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SLYNGSTAD REKLAME AS</a:t>
            </a:r>
          </a:p>
        </p:txBody>
      </p:sp>
    </p:spTree>
  </p:cSld>
  <p:clrMapOvr>
    <a:masterClrMapping xmlns:a="http://schemas.openxmlformats.org/drawingml/2006/main"/>
  </p:clrMapOvr>
</p:sld>
</file>