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99318fcb874e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59ed4be3f148b1"/>
  </p:sldMasterIdLst>
  <p:sldIdLst>
    <p:sldId xmlns:r="http://schemas.openxmlformats.org/officeDocument/2006/relationships" id="256" r:id="Ra2466b2e62a84ff0"/>
    <p:sldId xmlns:r="http://schemas.openxmlformats.org/officeDocument/2006/relationships" id="257" r:id="Rfb4dff55d920418e"/>
    <p:sldId xmlns:r="http://schemas.openxmlformats.org/officeDocument/2006/relationships" id="258" r:id="Re337ab6982224c95"/>
    <p:sldId xmlns:r="http://schemas.openxmlformats.org/officeDocument/2006/relationships" id="259" r:id="R8c5419500f8848e4"/>
    <p:sldId xmlns:r="http://schemas.openxmlformats.org/officeDocument/2006/relationships" id="260" r:id="Rffdb3e8281184961"/>
    <p:sldId xmlns:r="http://schemas.openxmlformats.org/officeDocument/2006/relationships" id="261" r:id="Rce4892cc1c614d85"/>
    <p:sldId xmlns:r="http://schemas.openxmlformats.org/officeDocument/2006/relationships" id="262" r:id="R5f3e936d675a49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59ed4be3f148b1" /><Relationship Type="http://schemas.openxmlformats.org/officeDocument/2006/relationships/slide" Target="/ppt/slides/slide1.xml" Id="Ra2466b2e62a84ff0" /><Relationship Type="http://schemas.openxmlformats.org/officeDocument/2006/relationships/slide" Target="/ppt/slides/slide2.xml" Id="Rfb4dff55d920418e" /><Relationship Type="http://schemas.openxmlformats.org/officeDocument/2006/relationships/slide" Target="/ppt/slides/slide3.xml" Id="Re337ab6982224c95" /><Relationship Type="http://schemas.openxmlformats.org/officeDocument/2006/relationships/slide" Target="/ppt/slides/slide4.xml" Id="R8c5419500f8848e4" /><Relationship Type="http://schemas.openxmlformats.org/officeDocument/2006/relationships/slide" Target="/ppt/slides/slide5.xml" Id="Rffdb3e8281184961" /><Relationship Type="http://schemas.openxmlformats.org/officeDocument/2006/relationships/slide" Target="/ppt/slides/slide6.xml" Id="Rce4892cc1c614d85" /><Relationship Type="http://schemas.openxmlformats.org/officeDocument/2006/relationships/slide" Target="/ppt/slides/slide7.xml" Id="R5f3e936d675a49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47fbaa931c48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7410db639e405d" /><Relationship Type="http://schemas.openxmlformats.org/officeDocument/2006/relationships/theme" Target="/ppt/slideMasters/theme/theme1.xml" Id="R69540e9708794b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7410db639e40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7b2a6a4614f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45541e2d8b48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9d803b3e344e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19e0d4c39b42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8fb6170ce48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e46d5732643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8d1000697141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ING H STRAND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 H 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 H STRAND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 H 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 H 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 H 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−574 629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 H 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 INSTALLASJON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 HANS-ERIK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 LARS-ERIK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 H 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940 643 201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 H STRAND AS</a:t>
            </a:r>
          </a:p>
        </p:txBody>
      </p:sp>
    </p:spTree>
  </p:cSld>
  <p:clrMapOvr>
    <a:masterClrMapping xmlns:a="http://schemas.openxmlformats.org/drawingml/2006/main"/>
  </p:clrMapOvr>
</p:sld>
</file>