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01e6c626d47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07ecf150745a8"/>
  </p:sldMasterIdLst>
  <p:sldIdLst>
    <p:sldId xmlns:r="http://schemas.openxmlformats.org/officeDocument/2006/relationships" id="256" r:id="Rcf16ed3201454482"/>
    <p:sldId xmlns:r="http://schemas.openxmlformats.org/officeDocument/2006/relationships" id="257" r:id="R9b23107e6afe4999"/>
    <p:sldId xmlns:r="http://schemas.openxmlformats.org/officeDocument/2006/relationships" id="258" r:id="Rf9f43a549f1e406b"/>
    <p:sldId xmlns:r="http://schemas.openxmlformats.org/officeDocument/2006/relationships" id="259" r:id="Rdfe2db6a23d342b2"/>
    <p:sldId xmlns:r="http://schemas.openxmlformats.org/officeDocument/2006/relationships" id="260" r:id="R3909ea560e314d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07ecf150745a8" /><Relationship Type="http://schemas.openxmlformats.org/officeDocument/2006/relationships/slide" Target="/ppt/slides/slide1.xml" Id="Rcf16ed3201454482" /><Relationship Type="http://schemas.openxmlformats.org/officeDocument/2006/relationships/slide" Target="/ppt/slides/slide2.xml" Id="R9b23107e6afe4999" /><Relationship Type="http://schemas.openxmlformats.org/officeDocument/2006/relationships/slide" Target="/ppt/slides/slide3.xml" Id="Rf9f43a549f1e406b" /><Relationship Type="http://schemas.openxmlformats.org/officeDocument/2006/relationships/slide" Target="/ppt/slides/slide4.xml" Id="Rdfe2db6a23d342b2" /><Relationship Type="http://schemas.openxmlformats.org/officeDocument/2006/relationships/slide" Target="/ppt/slides/slide5.xml" Id="R3909ea560e314d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f06960786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272c3c2b24045" /><Relationship Type="http://schemas.openxmlformats.org/officeDocument/2006/relationships/theme" Target="/ppt/slideMasters/theme/theme1.xml" Id="Rfefc99af1331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a272c3c2b2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5697a92bd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2ac9dc58547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284d1ff2f4c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9b1e28c9c41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a661f70ae4b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RÅDE KOMMUNE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Skråtorpveien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29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postmottak@rade.kommune.no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www.rade.kommune.no/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940 802 652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KOMMUNE</a:t>
            </a:r>
          </a:p>
        </p:txBody>
      </p:sp>
    </p:spTree>
  </p:cSld>
  <p:clrMapOvr>
    <a:masterClrMapping xmlns:a="http://schemas.openxmlformats.org/drawingml/2006/main"/>
  </p:clrMapOvr>
</p:sld>
</file>