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d74737fa3f41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c7c9a63db74e5f"/>
  </p:sldMasterIdLst>
  <p:sldIdLst>
    <p:sldId xmlns:r="http://schemas.openxmlformats.org/officeDocument/2006/relationships" id="256" r:id="R50b50db6a39e4fa2"/>
    <p:sldId xmlns:r="http://schemas.openxmlformats.org/officeDocument/2006/relationships" id="257" r:id="R68e76fde13234ea5"/>
    <p:sldId xmlns:r="http://schemas.openxmlformats.org/officeDocument/2006/relationships" id="258" r:id="Re6d341ef7f9f4d13"/>
    <p:sldId xmlns:r="http://schemas.openxmlformats.org/officeDocument/2006/relationships" id="259" r:id="R1b4f783803e342cc"/>
    <p:sldId xmlns:r="http://schemas.openxmlformats.org/officeDocument/2006/relationships" id="260" r:id="R54064ead597e4752"/>
    <p:sldId xmlns:r="http://schemas.openxmlformats.org/officeDocument/2006/relationships" id="261" r:id="Re5455c95aacf4b66"/>
    <p:sldId xmlns:r="http://schemas.openxmlformats.org/officeDocument/2006/relationships" id="262" r:id="Rc74ff202170c40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7c9a63db74e5f" /><Relationship Type="http://schemas.openxmlformats.org/officeDocument/2006/relationships/slide" Target="/ppt/slides/slide1.xml" Id="R50b50db6a39e4fa2" /><Relationship Type="http://schemas.openxmlformats.org/officeDocument/2006/relationships/slide" Target="/ppt/slides/slide2.xml" Id="R68e76fde13234ea5" /><Relationship Type="http://schemas.openxmlformats.org/officeDocument/2006/relationships/slide" Target="/ppt/slides/slide3.xml" Id="Re6d341ef7f9f4d13" /><Relationship Type="http://schemas.openxmlformats.org/officeDocument/2006/relationships/slide" Target="/ppt/slides/slide4.xml" Id="R1b4f783803e342cc" /><Relationship Type="http://schemas.openxmlformats.org/officeDocument/2006/relationships/slide" Target="/ppt/slides/slide5.xml" Id="R54064ead597e4752" /><Relationship Type="http://schemas.openxmlformats.org/officeDocument/2006/relationships/slide" Target="/ppt/slides/slide6.xml" Id="Re5455c95aacf4b66" /><Relationship Type="http://schemas.openxmlformats.org/officeDocument/2006/relationships/slide" Target="/ppt/slides/slide7.xml" Id="Rc74ff202170c40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b5e64691c46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7218f91394505" /><Relationship Type="http://schemas.openxmlformats.org/officeDocument/2006/relationships/theme" Target="/ppt/slideMasters/theme/theme1.xml" Id="Rdf9486c612cc4b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c7218f913945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1eeb912634e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4a6c8d6054f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c9211d00d47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18162ce9840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2389d3a9d48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783635c4e46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11bc5500b40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BRAGER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BRAGER EIENDOM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17 555 377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9 370 662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1 904 080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25 023 401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155 535 213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THOMANDA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Schwenckegata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98 24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post@bragereiendom.no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940 832 349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 EIENDOM AS</a:t>
            </a:r>
          </a:p>
        </p:txBody>
      </p:sp>
    </p:spTree>
  </p:cSld>
  <p:clrMapOvr>
    <a:masterClrMapping xmlns:a="http://schemas.openxmlformats.org/drawingml/2006/main"/>
  </p:clrMapOvr>
</p:sld>
</file>