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3aa02228994b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36164eeaf54ec8"/>
  </p:sldMasterIdLst>
  <p:sldIdLst>
    <p:sldId xmlns:r="http://schemas.openxmlformats.org/officeDocument/2006/relationships" id="256" r:id="R08930e151d8543ad"/>
    <p:sldId xmlns:r="http://schemas.openxmlformats.org/officeDocument/2006/relationships" id="257" r:id="R12c062ec2c2344c1"/>
    <p:sldId xmlns:r="http://schemas.openxmlformats.org/officeDocument/2006/relationships" id="258" r:id="R30151ccde9fa486c"/>
    <p:sldId xmlns:r="http://schemas.openxmlformats.org/officeDocument/2006/relationships" id="259" r:id="R0501fdc2ebc44ad5"/>
    <p:sldId xmlns:r="http://schemas.openxmlformats.org/officeDocument/2006/relationships" id="260" r:id="R0d2617f3a46a47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36164eeaf54ec8" /><Relationship Type="http://schemas.openxmlformats.org/officeDocument/2006/relationships/slide" Target="/ppt/slides/slide1.xml" Id="R08930e151d8543ad" /><Relationship Type="http://schemas.openxmlformats.org/officeDocument/2006/relationships/slide" Target="/ppt/slides/slide2.xml" Id="R12c062ec2c2344c1" /><Relationship Type="http://schemas.openxmlformats.org/officeDocument/2006/relationships/slide" Target="/ppt/slides/slide3.xml" Id="R30151ccde9fa486c" /><Relationship Type="http://schemas.openxmlformats.org/officeDocument/2006/relationships/slide" Target="/ppt/slides/slide4.xml" Id="R0501fdc2ebc44ad5" /><Relationship Type="http://schemas.openxmlformats.org/officeDocument/2006/relationships/slide" Target="/ppt/slides/slide5.xml" Id="R0d2617f3a46a47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9bfdb654724b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4f7909f4f457e" /><Relationship Type="http://schemas.openxmlformats.org/officeDocument/2006/relationships/theme" Target="/ppt/slideMasters/theme/theme1.xml" Id="Rf7395e6b307a4c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c4f7909f4f45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43931c5a047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e05e43a9143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e20c3ded042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0775af58949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5204395154b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AREMARK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AREMARK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AREMARK KOMMUNE ble etablert [år] og holder til i Aremark.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AREMARK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AREMARK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AREMARK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Aremarkveien 2276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1798 Aremark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19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post@aremark.kommune.no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www.aremark.kommune.no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940 875 560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AREMARK KOMMUNE</a:t>
            </a:r>
          </a:p>
        </p:txBody>
      </p:sp>
    </p:spTree>
  </p:cSld>
  <p:clrMapOvr>
    <a:masterClrMapping xmlns:a="http://schemas.openxmlformats.org/drawingml/2006/main"/>
  </p:clrMapOvr>
</p:sld>
</file>