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f62ce4c30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ab12e9e07490a"/>
  </p:sldMasterIdLst>
  <p:sldIdLst>
    <p:sldId xmlns:r="http://schemas.openxmlformats.org/officeDocument/2006/relationships" id="256" r:id="R4466f5b69f7348f4"/>
    <p:sldId xmlns:r="http://schemas.openxmlformats.org/officeDocument/2006/relationships" id="257" r:id="Rae9b737d66bf4b7b"/>
    <p:sldId xmlns:r="http://schemas.openxmlformats.org/officeDocument/2006/relationships" id="258" r:id="R0dc55c12a8ae468a"/>
    <p:sldId xmlns:r="http://schemas.openxmlformats.org/officeDocument/2006/relationships" id="259" r:id="R37dd0a136e9c4882"/>
    <p:sldId xmlns:r="http://schemas.openxmlformats.org/officeDocument/2006/relationships" id="260" r:id="R8f33d0cfdc6e4647"/>
    <p:sldId xmlns:r="http://schemas.openxmlformats.org/officeDocument/2006/relationships" id="261" r:id="R7ec0fbb7eab74c6a"/>
    <p:sldId xmlns:r="http://schemas.openxmlformats.org/officeDocument/2006/relationships" id="262" r:id="Rf31ce03e28c848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ab12e9e07490a" /><Relationship Type="http://schemas.openxmlformats.org/officeDocument/2006/relationships/slide" Target="/ppt/slides/slide1.xml" Id="R4466f5b69f7348f4" /><Relationship Type="http://schemas.openxmlformats.org/officeDocument/2006/relationships/slide" Target="/ppt/slides/slide2.xml" Id="Rae9b737d66bf4b7b" /><Relationship Type="http://schemas.openxmlformats.org/officeDocument/2006/relationships/slide" Target="/ppt/slides/slide3.xml" Id="R0dc55c12a8ae468a" /><Relationship Type="http://schemas.openxmlformats.org/officeDocument/2006/relationships/slide" Target="/ppt/slides/slide4.xml" Id="R37dd0a136e9c4882" /><Relationship Type="http://schemas.openxmlformats.org/officeDocument/2006/relationships/slide" Target="/ppt/slides/slide5.xml" Id="R8f33d0cfdc6e4647" /><Relationship Type="http://schemas.openxmlformats.org/officeDocument/2006/relationships/slide" Target="/ppt/slides/slide6.xml" Id="R7ec0fbb7eab74c6a" /><Relationship Type="http://schemas.openxmlformats.org/officeDocument/2006/relationships/slide" Target="/ppt/slides/slide7.xml" Id="Rf31ce03e28c848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24a7d0192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8aa7e11f240e4" /><Relationship Type="http://schemas.openxmlformats.org/officeDocument/2006/relationships/theme" Target="/ppt/slideMasters/theme/theme1.xml" Id="R9bb5e84eb6ad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8aa7e11f2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c5125cca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9352c3b3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7070cdfa448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d0a0b2164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0c276bb7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b7b4c5b9844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5445ab17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