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b0cbe5c254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da4549d754c03"/>
  </p:sldMasterIdLst>
  <p:sldIdLst>
    <p:sldId xmlns:r="http://schemas.openxmlformats.org/officeDocument/2006/relationships" id="256" r:id="R5bef732c225840b5"/>
    <p:sldId xmlns:r="http://schemas.openxmlformats.org/officeDocument/2006/relationships" id="257" r:id="Ra0119d95e2944886"/>
    <p:sldId xmlns:r="http://schemas.openxmlformats.org/officeDocument/2006/relationships" id="258" r:id="R7f7eb374849f4367"/>
    <p:sldId xmlns:r="http://schemas.openxmlformats.org/officeDocument/2006/relationships" id="259" r:id="R460d3dd349384027"/>
    <p:sldId xmlns:r="http://schemas.openxmlformats.org/officeDocument/2006/relationships" id="260" r:id="R8a14f6f0ff484b67"/>
    <p:sldId xmlns:r="http://schemas.openxmlformats.org/officeDocument/2006/relationships" id="261" r:id="R7b829a99d65e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da4549d754c03" /><Relationship Type="http://schemas.openxmlformats.org/officeDocument/2006/relationships/slide" Target="/ppt/slides/slide1.xml" Id="R5bef732c225840b5" /><Relationship Type="http://schemas.openxmlformats.org/officeDocument/2006/relationships/slide" Target="/ppt/slides/slide2.xml" Id="Ra0119d95e2944886" /><Relationship Type="http://schemas.openxmlformats.org/officeDocument/2006/relationships/slide" Target="/ppt/slides/slide3.xml" Id="R7f7eb374849f4367" /><Relationship Type="http://schemas.openxmlformats.org/officeDocument/2006/relationships/slide" Target="/ppt/slides/slide4.xml" Id="R460d3dd349384027" /><Relationship Type="http://schemas.openxmlformats.org/officeDocument/2006/relationships/slide" Target="/ppt/slides/slide5.xml" Id="R8a14f6f0ff484b67" /><Relationship Type="http://schemas.openxmlformats.org/officeDocument/2006/relationships/slide" Target="/ppt/slides/slide6.xml" Id="R7b829a99d65e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aad872242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369aa741044dc" /><Relationship Type="http://schemas.openxmlformats.org/officeDocument/2006/relationships/theme" Target="/ppt/slideMasters/theme/theme1.xml" Id="Rb0ce2af081ce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369aa7410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76cbff7364e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a3158e7d4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09ae0779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77765e96e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aca5a2f1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1ed8047c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STOLT NIELSEN OG HERVIKS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 NIELSEN OG HERVIKS LEGAT STI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Regnsk.seksj., Haugesund Kommune Øko.enheten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