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c2a988682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301bc7432464e"/>
  </p:sldMasterIdLst>
  <p:sldIdLst>
    <p:sldId xmlns:r="http://schemas.openxmlformats.org/officeDocument/2006/relationships" id="256" r:id="Rabad5c1243324784"/>
    <p:sldId xmlns:r="http://schemas.openxmlformats.org/officeDocument/2006/relationships" id="257" r:id="R9b1c167f5e03454a"/>
    <p:sldId xmlns:r="http://schemas.openxmlformats.org/officeDocument/2006/relationships" id="258" r:id="Rfc2f19e2a58c4489"/>
    <p:sldId xmlns:r="http://schemas.openxmlformats.org/officeDocument/2006/relationships" id="259" r:id="R2161b0aeefd340ca"/>
    <p:sldId xmlns:r="http://schemas.openxmlformats.org/officeDocument/2006/relationships" id="260" r:id="R00359b093f7a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301bc7432464e" /><Relationship Type="http://schemas.openxmlformats.org/officeDocument/2006/relationships/slide" Target="/ppt/slides/slide1.xml" Id="Rabad5c1243324784" /><Relationship Type="http://schemas.openxmlformats.org/officeDocument/2006/relationships/slide" Target="/ppt/slides/slide2.xml" Id="R9b1c167f5e03454a" /><Relationship Type="http://schemas.openxmlformats.org/officeDocument/2006/relationships/slide" Target="/ppt/slides/slide3.xml" Id="Rfc2f19e2a58c4489" /><Relationship Type="http://schemas.openxmlformats.org/officeDocument/2006/relationships/slide" Target="/ppt/slides/slide4.xml" Id="R2161b0aeefd340ca" /><Relationship Type="http://schemas.openxmlformats.org/officeDocument/2006/relationships/slide" Target="/ppt/slides/slide5.xml" Id="R00359b093f7a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f07093bb5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b1c6db5b4400" /><Relationship Type="http://schemas.openxmlformats.org/officeDocument/2006/relationships/theme" Target="/ppt/slideMasters/theme/theme1.xml" Id="R00e65cd59614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db1c6db5b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a0397ccf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2013404f40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a9ac42afe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5fd18aad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afb9fe0b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