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94f6afad6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a107a758e4d61"/>
  </p:sldMasterIdLst>
  <p:sldIdLst>
    <p:sldId xmlns:r="http://schemas.openxmlformats.org/officeDocument/2006/relationships" id="256" r:id="Re67d63c22cb74c05"/>
    <p:sldId xmlns:r="http://schemas.openxmlformats.org/officeDocument/2006/relationships" id="257" r:id="R98e3567271734044"/>
    <p:sldId xmlns:r="http://schemas.openxmlformats.org/officeDocument/2006/relationships" id="258" r:id="R5136b608139f4b7e"/>
    <p:sldId xmlns:r="http://schemas.openxmlformats.org/officeDocument/2006/relationships" id="259" r:id="R0423fd3ea3b546ff"/>
    <p:sldId xmlns:r="http://schemas.openxmlformats.org/officeDocument/2006/relationships" id="260" r:id="Rb1e06a5b67174ce9"/>
    <p:sldId xmlns:r="http://schemas.openxmlformats.org/officeDocument/2006/relationships" id="261" r:id="R77f5200019984066"/>
    <p:sldId xmlns:r="http://schemas.openxmlformats.org/officeDocument/2006/relationships" id="262" r:id="R56eec40bb562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a107a758e4d61" /><Relationship Type="http://schemas.openxmlformats.org/officeDocument/2006/relationships/slide" Target="/ppt/slides/slide1.xml" Id="Re67d63c22cb74c05" /><Relationship Type="http://schemas.openxmlformats.org/officeDocument/2006/relationships/slide" Target="/ppt/slides/slide2.xml" Id="R98e3567271734044" /><Relationship Type="http://schemas.openxmlformats.org/officeDocument/2006/relationships/slide" Target="/ppt/slides/slide3.xml" Id="R5136b608139f4b7e" /><Relationship Type="http://schemas.openxmlformats.org/officeDocument/2006/relationships/slide" Target="/ppt/slides/slide4.xml" Id="R0423fd3ea3b546ff" /><Relationship Type="http://schemas.openxmlformats.org/officeDocument/2006/relationships/slide" Target="/ppt/slides/slide5.xml" Id="Rb1e06a5b67174ce9" /><Relationship Type="http://schemas.openxmlformats.org/officeDocument/2006/relationships/slide" Target="/ppt/slides/slide6.xml" Id="R77f5200019984066" /><Relationship Type="http://schemas.openxmlformats.org/officeDocument/2006/relationships/slide" Target="/ppt/slides/slide7.xml" Id="R56eec40bb562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02f2ec8f3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1d69d9454eb2" /><Relationship Type="http://schemas.openxmlformats.org/officeDocument/2006/relationships/theme" Target="/ppt/slideMasters/theme/theme1.xml" Id="Rdd22d480af8a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61d69d945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53a1bd34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7fa6633c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7b7f3fbe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795bb0ff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ba14ed12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798476b7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048e06e55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FLEXI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FLEXI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23 845 158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8 749 798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GRY-CHRISTIN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PHAM KAROLINE KIM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SYVERSEN JOSTEIN THALBERG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Sandesundsveien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gry@flexi.no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www.flexi.no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941 108 474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FLEXI AS</a:t>
            </a:r>
          </a:p>
        </p:txBody>
      </p:sp>
    </p:spTree>
  </p:cSld>
  <p:clrMapOvr>
    <a:masterClrMapping xmlns:a="http://schemas.openxmlformats.org/drawingml/2006/main"/>
  </p:clrMapOvr>
</p:sld>
</file>