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384cd997f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8ffaed5fc4324"/>
  </p:sldMasterIdLst>
  <p:sldIdLst>
    <p:sldId xmlns:r="http://schemas.openxmlformats.org/officeDocument/2006/relationships" id="256" r:id="R40123b8a6e21437c"/>
    <p:sldId xmlns:r="http://schemas.openxmlformats.org/officeDocument/2006/relationships" id="257" r:id="R029acae6aece435e"/>
    <p:sldId xmlns:r="http://schemas.openxmlformats.org/officeDocument/2006/relationships" id="258" r:id="R12aed537b669426d"/>
    <p:sldId xmlns:r="http://schemas.openxmlformats.org/officeDocument/2006/relationships" id="259" r:id="R1d347e00cedd4b88"/>
    <p:sldId xmlns:r="http://schemas.openxmlformats.org/officeDocument/2006/relationships" id="260" r:id="R38f69173e4e54cc4"/>
    <p:sldId xmlns:r="http://schemas.openxmlformats.org/officeDocument/2006/relationships" id="261" r:id="Reecf658d276d458e"/>
    <p:sldId xmlns:r="http://schemas.openxmlformats.org/officeDocument/2006/relationships" id="262" r:id="R36fd3b30a5f2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8ffaed5fc4324" /><Relationship Type="http://schemas.openxmlformats.org/officeDocument/2006/relationships/slide" Target="/ppt/slides/slide1.xml" Id="R40123b8a6e21437c" /><Relationship Type="http://schemas.openxmlformats.org/officeDocument/2006/relationships/slide" Target="/ppt/slides/slide2.xml" Id="R029acae6aece435e" /><Relationship Type="http://schemas.openxmlformats.org/officeDocument/2006/relationships/slide" Target="/ppt/slides/slide3.xml" Id="R12aed537b669426d" /><Relationship Type="http://schemas.openxmlformats.org/officeDocument/2006/relationships/slide" Target="/ppt/slides/slide4.xml" Id="R1d347e00cedd4b88" /><Relationship Type="http://schemas.openxmlformats.org/officeDocument/2006/relationships/slide" Target="/ppt/slides/slide5.xml" Id="R38f69173e4e54cc4" /><Relationship Type="http://schemas.openxmlformats.org/officeDocument/2006/relationships/slide" Target="/ppt/slides/slide6.xml" Id="Reecf658d276d458e" /><Relationship Type="http://schemas.openxmlformats.org/officeDocument/2006/relationships/slide" Target="/ppt/slides/slide7.xml" Id="R36fd3b30a5f2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e043f2542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cc6412e9498b" /><Relationship Type="http://schemas.openxmlformats.org/officeDocument/2006/relationships/theme" Target="/ppt/slideMasters/theme/theme1.xml" Id="R9c164e9984b3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4cc6412e9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c553da39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6ac97d25a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cbdbcd08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782bd366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65e46dd2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fe8476ff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7449b3dea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