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b6e4331b1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8cad963514096"/>
  </p:sldMasterIdLst>
  <p:sldIdLst>
    <p:sldId xmlns:r="http://schemas.openxmlformats.org/officeDocument/2006/relationships" id="256" r:id="R112654ad9f574723"/>
    <p:sldId xmlns:r="http://schemas.openxmlformats.org/officeDocument/2006/relationships" id="257" r:id="Ra2be3b687f6e4c53"/>
    <p:sldId xmlns:r="http://schemas.openxmlformats.org/officeDocument/2006/relationships" id="258" r:id="Rf9c7dac0456c4cbb"/>
    <p:sldId xmlns:r="http://schemas.openxmlformats.org/officeDocument/2006/relationships" id="259" r:id="R5e289489fed64d20"/>
    <p:sldId xmlns:r="http://schemas.openxmlformats.org/officeDocument/2006/relationships" id="260" r:id="Rf2fbf5b4fb854b6c"/>
    <p:sldId xmlns:r="http://schemas.openxmlformats.org/officeDocument/2006/relationships" id="261" r:id="R12cd227b82084f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8cad963514096" /><Relationship Type="http://schemas.openxmlformats.org/officeDocument/2006/relationships/slide" Target="/ppt/slides/slide1.xml" Id="R112654ad9f574723" /><Relationship Type="http://schemas.openxmlformats.org/officeDocument/2006/relationships/slide" Target="/ppt/slides/slide2.xml" Id="Ra2be3b687f6e4c53" /><Relationship Type="http://schemas.openxmlformats.org/officeDocument/2006/relationships/slide" Target="/ppt/slides/slide3.xml" Id="Rf9c7dac0456c4cbb" /><Relationship Type="http://schemas.openxmlformats.org/officeDocument/2006/relationships/slide" Target="/ppt/slides/slide4.xml" Id="R5e289489fed64d20" /><Relationship Type="http://schemas.openxmlformats.org/officeDocument/2006/relationships/slide" Target="/ppt/slides/slide5.xml" Id="Rf2fbf5b4fb854b6c" /><Relationship Type="http://schemas.openxmlformats.org/officeDocument/2006/relationships/slide" Target="/ppt/slides/slide6.xml" Id="R12cd227b82084f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ff0b4ba5b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3e441e6e744b9" /><Relationship Type="http://schemas.openxmlformats.org/officeDocument/2006/relationships/theme" Target="/ppt/slideMasters/theme/theme1.xml" Id="Ra47cd9c7144e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3e441e6e7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3855b6ad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5a9796d13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f227243ec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13a8b9c30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b6bb6be3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395b1897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