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fda5ed7aca46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b0f57ba2c432b"/>
  </p:sldMasterIdLst>
  <p:sldIdLst>
    <p:sldId xmlns:r="http://schemas.openxmlformats.org/officeDocument/2006/relationships" id="256" r:id="R8f49e954875c4705"/>
    <p:sldId xmlns:r="http://schemas.openxmlformats.org/officeDocument/2006/relationships" id="257" r:id="Rd990bfdd4e1c4288"/>
    <p:sldId xmlns:r="http://schemas.openxmlformats.org/officeDocument/2006/relationships" id="258" r:id="Rd6a1794a6504414f"/>
    <p:sldId xmlns:r="http://schemas.openxmlformats.org/officeDocument/2006/relationships" id="259" r:id="R7d322470fb024fa4"/>
    <p:sldId xmlns:r="http://schemas.openxmlformats.org/officeDocument/2006/relationships" id="260" r:id="R6bff662d6e6e43d4"/>
    <p:sldId xmlns:r="http://schemas.openxmlformats.org/officeDocument/2006/relationships" id="261" r:id="R850ca49801cf4dfd"/>
    <p:sldId xmlns:r="http://schemas.openxmlformats.org/officeDocument/2006/relationships" id="262" r:id="Reb8eecce8f9e40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b0f57ba2c432b" /><Relationship Type="http://schemas.openxmlformats.org/officeDocument/2006/relationships/slide" Target="/ppt/slides/slide1.xml" Id="R8f49e954875c4705" /><Relationship Type="http://schemas.openxmlformats.org/officeDocument/2006/relationships/slide" Target="/ppt/slides/slide2.xml" Id="Rd990bfdd4e1c4288" /><Relationship Type="http://schemas.openxmlformats.org/officeDocument/2006/relationships/slide" Target="/ppt/slides/slide3.xml" Id="Rd6a1794a6504414f" /><Relationship Type="http://schemas.openxmlformats.org/officeDocument/2006/relationships/slide" Target="/ppt/slides/slide4.xml" Id="R7d322470fb024fa4" /><Relationship Type="http://schemas.openxmlformats.org/officeDocument/2006/relationships/slide" Target="/ppt/slides/slide5.xml" Id="R6bff662d6e6e43d4" /><Relationship Type="http://schemas.openxmlformats.org/officeDocument/2006/relationships/slide" Target="/ppt/slides/slide6.xml" Id="R850ca49801cf4dfd" /><Relationship Type="http://schemas.openxmlformats.org/officeDocument/2006/relationships/slide" Target="/ppt/slides/slide7.xml" Id="Reb8eecce8f9e40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92500c317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8768c7cb14035" /><Relationship Type="http://schemas.openxmlformats.org/officeDocument/2006/relationships/theme" Target="/ppt/slideMasters/theme/theme1.xml" Id="R0a4165ebe544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8768c7cb1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39c5e8f77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e16491eff4e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5de512820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8e20875fd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06da04fa143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8630a85fa49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35dda9c9a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130 039 193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13 615 818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39 676 708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An-Magrittsvei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post@roroshotell.no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941 637 442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