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2b4c9b723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a8f0c90394a64"/>
  </p:sldMasterIdLst>
  <p:sldIdLst>
    <p:sldId xmlns:r="http://schemas.openxmlformats.org/officeDocument/2006/relationships" id="256" r:id="R637c8ab6ac4e4772"/>
    <p:sldId xmlns:r="http://schemas.openxmlformats.org/officeDocument/2006/relationships" id="257" r:id="R1216aa7a952a48f5"/>
    <p:sldId xmlns:r="http://schemas.openxmlformats.org/officeDocument/2006/relationships" id="258" r:id="R9dadc927aa044a0b"/>
    <p:sldId xmlns:r="http://schemas.openxmlformats.org/officeDocument/2006/relationships" id="259" r:id="Rda62070e25fd4075"/>
    <p:sldId xmlns:r="http://schemas.openxmlformats.org/officeDocument/2006/relationships" id="260" r:id="R5e26dfeb1b6547f2"/>
    <p:sldId xmlns:r="http://schemas.openxmlformats.org/officeDocument/2006/relationships" id="261" r:id="R203a585baf3f4072"/>
    <p:sldId xmlns:r="http://schemas.openxmlformats.org/officeDocument/2006/relationships" id="262" r:id="R28f76aada130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a8f0c90394a64" /><Relationship Type="http://schemas.openxmlformats.org/officeDocument/2006/relationships/slide" Target="/ppt/slides/slide1.xml" Id="R637c8ab6ac4e4772" /><Relationship Type="http://schemas.openxmlformats.org/officeDocument/2006/relationships/slide" Target="/ppt/slides/slide2.xml" Id="R1216aa7a952a48f5" /><Relationship Type="http://schemas.openxmlformats.org/officeDocument/2006/relationships/slide" Target="/ppt/slides/slide3.xml" Id="R9dadc927aa044a0b" /><Relationship Type="http://schemas.openxmlformats.org/officeDocument/2006/relationships/slide" Target="/ppt/slides/slide4.xml" Id="Rda62070e25fd4075" /><Relationship Type="http://schemas.openxmlformats.org/officeDocument/2006/relationships/slide" Target="/ppt/slides/slide5.xml" Id="R5e26dfeb1b6547f2" /><Relationship Type="http://schemas.openxmlformats.org/officeDocument/2006/relationships/slide" Target="/ppt/slides/slide6.xml" Id="R203a585baf3f4072" /><Relationship Type="http://schemas.openxmlformats.org/officeDocument/2006/relationships/slide" Target="/ppt/slides/slide7.xml" Id="R28f76aada130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e531259a6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0a09abef44bb" /><Relationship Type="http://schemas.openxmlformats.org/officeDocument/2006/relationships/theme" Target="/ppt/slideMasters/theme/theme1.xml" Id="R01bc09bdb564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70a09abef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0be8ccf3b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5350a8df2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12ee1579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912641734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8668731f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1b2b6833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5afda0c0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KONG CARL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KONG CARL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9 069 640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31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hotel@kongcarl.no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941 699 502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