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473e222e8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e87425024b4c78"/>
  </p:sldMasterIdLst>
  <p:sldIdLst>
    <p:sldId xmlns:r="http://schemas.openxmlformats.org/officeDocument/2006/relationships" id="256" r:id="Ra771209f4f7244c4"/>
    <p:sldId xmlns:r="http://schemas.openxmlformats.org/officeDocument/2006/relationships" id="257" r:id="Rf4b43c7c75c441b3"/>
    <p:sldId xmlns:r="http://schemas.openxmlformats.org/officeDocument/2006/relationships" id="258" r:id="R73d2acec84264a67"/>
    <p:sldId xmlns:r="http://schemas.openxmlformats.org/officeDocument/2006/relationships" id="259" r:id="R2cf2f370093e4482"/>
    <p:sldId xmlns:r="http://schemas.openxmlformats.org/officeDocument/2006/relationships" id="260" r:id="Rd7325912b3b14bef"/>
    <p:sldId xmlns:r="http://schemas.openxmlformats.org/officeDocument/2006/relationships" id="261" r:id="R8be8a4c85712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87425024b4c78" /><Relationship Type="http://schemas.openxmlformats.org/officeDocument/2006/relationships/slide" Target="/ppt/slides/slide1.xml" Id="Ra771209f4f7244c4" /><Relationship Type="http://schemas.openxmlformats.org/officeDocument/2006/relationships/slide" Target="/ppt/slides/slide2.xml" Id="Rf4b43c7c75c441b3" /><Relationship Type="http://schemas.openxmlformats.org/officeDocument/2006/relationships/slide" Target="/ppt/slides/slide3.xml" Id="R73d2acec84264a67" /><Relationship Type="http://schemas.openxmlformats.org/officeDocument/2006/relationships/slide" Target="/ppt/slides/slide4.xml" Id="R2cf2f370093e4482" /><Relationship Type="http://schemas.openxmlformats.org/officeDocument/2006/relationships/slide" Target="/ppt/slides/slide5.xml" Id="Rd7325912b3b14bef" /><Relationship Type="http://schemas.openxmlformats.org/officeDocument/2006/relationships/slide" Target="/ppt/slides/slide6.xml" Id="R8be8a4c85712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45e267646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3dd7e69584fe4" /><Relationship Type="http://schemas.openxmlformats.org/officeDocument/2006/relationships/theme" Target="/ppt/slideMasters/theme/theme1.xml" Id="R80093fb4a45847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3dd7e69584f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15ad616b2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89610b723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d097a6257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5d0bc18e8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64548dbf8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5e4ecc644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LEIRFJORD BENSIN OG MINIMARKED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LEIRFJORD BENSIN OG MINIMARKED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LEIRFJORD BENSIN OG MINIMARKED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LEIRFJORD BENSIN OG MINIMARKED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LEIRFJORD BENSIN OG MINIMARKED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LEIRFJORD BENSIN OG MINIMARKED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BERGLY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KJÆRSTAD ASTRID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KJÆRSTAD SUSANNE  –  17,5 %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LEIRFJORD BENSIN OG MINIMARKED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941 740 421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LEIRFJORD BENSIN OG MINIMARKED AS</a:t>
            </a:r>
          </a:p>
        </p:txBody>
      </p:sp>
    </p:spTree>
  </p:cSld>
  <p:clrMapOvr>
    <a:masterClrMapping xmlns:a="http://schemas.openxmlformats.org/drawingml/2006/main"/>
  </p:clrMapOvr>
</p:sld>
</file>