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d154bdc97241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8b7afc6bd440ee"/>
  </p:sldMasterIdLst>
  <p:sldIdLst>
    <p:sldId xmlns:r="http://schemas.openxmlformats.org/officeDocument/2006/relationships" id="256" r:id="Rbc68b0c5d82246df"/>
    <p:sldId xmlns:r="http://schemas.openxmlformats.org/officeDocument/2006/relationships" id="257" r:id="Rc9ad6cb648b641a1"/>
    <p:sldId xmlns:r="http://schemas.openxmlformats.org/officeDocument/2006/relationships" id="258" r:id="R991e71f5db084ca0"/>
    <p:sldId xmlns:r="http://schemas.openxmlformats.org/officeDocument/2006/relationships" id="259" r:id="R48e54804998b4dc8"/>
    <p:sldId xmlns:r="http://schemas.openxmlformats.org/officeDocument/2006/relationships" id="260" r:id="R62ccbd54115943d1"/>
    <p:sldId xmlns:r="http://schemas.openxmlformats.org/officeDocument/2006/relationships" id="261" r:id="R0b097c933fca4d6d"/>
    <p:sldId xmlns:r="http://schemas.openxmlformats.org/officeDocument/2006/relationships" id="262" r:id="Ra9471a07fa794f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b7afc6bd440ee" /><Relationship Type="http://schemas.openxmlformats.org/officeDocument/2006/relationships/slide" Target="/ppt/slides/slide1.xml" Id="Rbc68b0c5d82246df" /><Relationship Type="http://schemas.openxmlformats.org/officeDocument/2006/relationships/slide" Target="/ppt/slides/slide2.xml" Id="Rc9ad6cb648b641a1" /><Relationship Type="http://schemas.openxmlformats.org/officeDocument/2006/relationships/slide" Target="/ppt/slides/slide3.xml" Id="R991e71f5db084ca0" /><Relationship Type="http://schemas.openxmlformats.org/officeDocument/2006/relationships/slide" Target="/ppt/slides/slide4.xml" Id="R48e54804998b4dc8" /><Relationship Type="http://schemas.openxmlformats.org/officeDocument/2006/relationships/slide" Target="/ppt/slides/slide5.xml" Id="R62ccbd54115943d1" /><Relationship Type="http://schemas.openxmlformats.org/officeDocument/2006/relationships/slide" Target="/ppt/slides/slide6.xml" Id="R0b097c933fca4d6d" /><Relationship Type="http://schemas.openxmlformats.org/officeDocument/2006/relationships/slide" Target="/ppt/slides/slide7.xml" Id="Ra9471a07fa794f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4a5ec00c6d42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547df01414a1d" /><Relationship Type="http://schemas.openxmlformats.org/officeDocument/2006/relationships/theme" Target="/ppt/slideMasters/theme/theme1.xml" Id="R9ef84f9db9d845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0547df01414a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00068936a42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7f1f2d7224f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f1f59f6c249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217a045f940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808316d3743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b6905a9fd45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ec7c3b1144a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RINGKJØB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RINGKJØB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RINGKJØB EIENDOM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RINGKJØB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RINGKJØB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RINGKJØB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1 133 238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−1 269 325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10 557 166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297 682 225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306 914 414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RINGKJØB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KGM HOLDING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OCRG HOLDING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PRG HOLDING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KRG HOLDING AS  –  19,0 %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RINGKJØB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Maries vei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941 763 278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RINGKJØB EIENDOM AS</a:t>
            </a:r>
          </a:p>
        </p:txBody>
      </p:sp>
    </p:spTree>
  </p:cSld>
  <p:clrMapOvr>
    <a:masterClrMapping xmlns:a="http://schemas.openxmlformats.org/drawingml/2006/main"/>
  </p:clrMapOvr>
</p:sld>
</file>