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1ae2afcc6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0311cee504609"/>
  </p:sldMasterIdLst>
  <p:sldIdLst>
    <p:sldId xmlns:r="http://schemas.openxmlformats.org/officeDocument/2006/relationships" id="256" r:id="Rb20d1620d80c414a"/>
    <p:sldId xmlns:r="http://schemas.openxmlformats.org/officeDocument/2006/relationships" id="257" r:id="R82c4b637ce124507"/>
    <p:sldId xmlns:r="http://schemas.openxmlformats.org/officeDocument/2006/relationships" id="258" r:id="Rd6256cfb4fa54742"/>
    <p:sldId xmlns:r="http://schemas.openxmlformats.org/officeDocument/2006/relationships" id="259" r:id="R558b6bf20b884398"/>
    <p:sldId xmlns:r="http://schemas.openxmlformats.org/officeDocument/2006/relationships" id="260" r:id="R30388c913b1743b7"/>
    <p:sldId xmlns:r="http://schemas.openxmlformats.org/officeDocument/2006/relationships" id="261" r:id="Rb72ac6d8c68e4e11"/>
    <p:sldId xmlns:r="http://schemas.openxmlformats.org/officeDocument/2006/relationships" id="262" r:id="Rffc1b5923ddc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0311cee504609" /><Relationship Type="http://schemas.openxmlformats.org/officeDocument/2006/relationships/slide" Target="/ppt/slides/slide1.xml" Id="Rb20d1620d80c414a" /><Relationship Type="http://schemas.openxmlformats.org/officeDocument/2006/relationships/slide" Target="/ppt/slides/slide2.xml" Id="R82c4b637ce124507" /><Relationship Type="http://schemas.openxmlformats.org/officeDocument/2006/relationships/slide" Target="/ppt/slides/slide3.xml" Id="Rd6256cfb4fa54742" /><Relationship Type="http://schemas.openxmlformats.org/officeDocument/2006/relationships/slide" Target="/ppt/slides/slide4.xml" Id="R558b6bf20b884398" /><Relationship Type="http://schemas.openxmlformats.org/officeDocument/2006/relationships/slide" Target="/ppt/slides/slide5.xml" Id="R30388c913b1743b7" /><Relationship Type="http://schemas.openxmlformats.org/officeDocument/2006/relationships/slide" Target="/ppt/slides/slide6.xml" Id="Rb72ac6d8c68e4e11" /><Relationship Type="http://schemas.openxmlformats.org/officeDocument/2006/relationships/slide" Target="/ppt/slides/slide7.xml" Id="Rffc1b5923ddc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3df402659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04e24f5d4eb2" /><Relationship Type="http://schemas.openxmlformats.org/officeDocument/2006/relationships/theme" Target="/ppt/slideMasters/theme/theme1.xml" Id="Rc9ec5ac4ffcd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404e24f5d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410f6646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fb4df1c7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163852e4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b5909f6f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860688e9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235113e9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d990ccf6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