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b74c28a57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7f48f97a5453a"/>
  </p:sldMasterIdLst>
  <p:sldIdLst>
    <p:sldId xmlns:r="http://schemas.openxmlformats.org/officeDocument/2006/relationships" id="256" r:id="Rd627d748bcd542a5"/>
    <p:sldId xmlns:r="http://schemas.openxmlformats.org/officeDocument/2006/relationships" id="257" r:id="Rff9314c2757c47f1"/>
    <p:sldId xmlns:r="http://schemas.openxmlformats.org/officeDocument/2006/relationships" id="258" r:id="R1cf1dc6752df47b2"/>
    <p:sldId xmlns:r="http://schemas.openxmlformats.org/officeDocument/2006/relationships" id="259" r:id="Red06024bfb5a4c28"/>
    <p:sldId xmlns:r="http://schemas.openxmlformats.org/officeDocument/2006/relationships" id="260" r:id="Rad0dbee53ad2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7f48f97a5453a" /><Relationship Type="http://schemas.openxmlformats.org/officeDocument/2006/relationships/slide" Target="/ppt/slides/slide1.xml" Id="Rd627d748bcd542a5" /><Relationship Type="http://schemas.openxmlformats.org/officeDocument/2006/relationships/slide" Target="/ppt/slides/slide2.xml" Id="Rff9314c2757c47f1" /><Relationship Type="http://schemas.openxmlformats.org/officeDocument/2006/relationships/slide" Target="/ppt/slides/slide3.xml" Id="R1cf1dc6752df47b2" /><Relationship Type="http://schemas.openxmlformats.org/officeDocument/2006/relationships/slide" Target="/ppt/slides/slide4.xml" Id="Red06024bfb5a4c28" /><Relationship Type="http://schemas.openxmlformats.org/officeDocument/2006/relationships/slide" Target="/ppt/slides/slide5.xml" Id="Rad0dbee53ad2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cf1bb938a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f6a6a49d7402a" /><Relationship Type="http://schemas.openxmlformats.org/officeDocument/2006/relationships/theme" Target="/ppt/slideMasters/theme/theme1.xml" Id="Rd23df979b7e6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f6a6a49d7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1165b074f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d57c1d73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03b0d8b5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bf0e5a40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96e2aaf7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