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7f03b63894c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74e253003a4f18"/>
  </p:sldMasterIdLst>
  <p:sldIdLst>
    <p:sldId xmlns:r="http://schemas.openxmlformats.org/officeDocument/2006/relationships" id="256" r:id="R7da726f22c63405f"/>
    <p:sldId xmlns:r="http://schemas.openxmlformats.org/officeDocument/2006/relationships" id="257" r:id="R576f48cba7bf4f1e"/>
    <p:sldId xmlns:r="http://schemas.openxmlformats.org/officeDocument/2006/relationships" id="258" r:id="R029a3f352eeb49e7"/>
    <p:sldId xmlns:r="http://schemas.openxmlformats.org/officeDocument/2006/relationships" id="259" r:id="R2a7760e1865244d7"/>
    <p:sldId xmlns:r="http://schemas.openxmlformats.org/officeDocument/2006/relationships" id="260" r:id="Rbcb1aa501a3f4f5a"/>
    <p:sldId xmlns:r="http://schemas.openxmlformats.org/officeDocument/2006/relationships" id="261" r:id="Re05e5375f84545e7"/>
    <p:sldId xmlns:r="http://schemas.openxmlformats.org/officeDocument/2006/relationships" id="262" r:id="Ra5648b4a282e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4e253003a4f18" /><Relationship Type="http://schemas.openxmlformats.org/officeDocument/2006/relationships/slide" Target="/ppt/slides/slide1.xml" Id="R7da726f22c63405f" /><Relationship Type="http://schemas.openxmlformats.org/officeDocument/2006/relationships/slide" Target="/ppt/slides/slide2.xml" Id="R576f48cba7bf4f1e" /><Relationship Type="http://schemas.openxmlformats.org/officeDocument/2006/relationships/slide" Target="/ppt/slides/slide3.xml" Id="R029a3f352eeb49e7" /><Relationship Type="http://schemas.openxmlformats.org/officeDocument/2006/relationships/slide" Target="/ppt/slides/slide4.xml" Id="R2a7760e1865244d7" /><Relationship Type="http://schemas.openxmlformats.org/officeDocument/2006/relationships/slide" Target="/ppt/slides/slide5.xml" Id="Rbcb1aa501a3f4f5a" /><Relationship Type="http://schemas.openxmlformats.org/officeDocument/2006/relationships/slide" Target="/ppt/slides/slide6.xml" Id="Re05e5375f84545e7" /><Relationship Type="http://schemas.openxmlformats.org/officeDocument/2006/relationships/slide" Target="/ppt/slides/slide7.xml" Id="Ra5648b4a282e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02d1f7a4f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2d15f96cb44fc" /><Relationship Type="http://schemas.openxmlformats.org/officeDocument/2006/relationships/theme" Target="/ppt/slideMasters/theme/theme1.xml" Id="Rd533412e5255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2d15f96cb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16f73efb0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0a9c80015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2cd276be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eb4e302a4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a192296e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23b780bf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78a03653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−64 844 180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524 884 740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527 578 735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THORSHEIM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MGI Regnskap AS, 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79 89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941 869 424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 AS</a:t>
            </a:r>
          </a:p>
        </p:txBody>
      </p:sp>
    </p:spTree>
  </p:cSld>
  <p:clrMapOvr>
    <a:masterClrMapping xmlns:a="http://schemas.openxmlformats.org/drawingml/2006/main"/>
  </p:clrMapOvr>
</p:sld>
</file>