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37c76dadfc42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cdb2f2a6884456"/>
  </p:sldMasterIdLst>
  <p:sldIdLst>
    <p:sldId xmlns:r="http://schemas.openxmlformats.org/officeDocument/2006/relationships" id="256" r:id="R3397d776e5294f5d"/>
    <p:sldId xmlns:r="http://schemas.openxmlformats.org/officeDocument/2006/relationships" id="257" r:id="Ra3d020093fd14970"/>
    <p:sldId xmlns:r="http://schemas.openxmlformats.org/officeDocument/2006/relationships" id="258" r:id="R52d0bb511e934327"/>
    <p:sldId xmlns:r="http://schemas.openxmlformats.org/officeDocument/2006/relationships" id="259" r:id="Rb9db5a320fe646c1"/>
    <p:sldId xmlns:r="http://schemas.openxmlformats.org/officeDocument/2006/relationships" id="260" r:id="R79ad770583424820"/>
    <p:sldId xmlns:r="http://schemas.openxmlformats.org/officeDocument/2006/relationships" id="261" r:id="Ra1418a4eac0140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cdb2f2a6884456" /><Relationship Type="http://schemas.openxmlformats.org/officeDocument/2006/relationships/slide" Target="/ppt/slides/slide1.xml" Id="R3397d776e5294f5d" /><Relationship Type="http://schemas.openxmlformats.org/officeDocument/2006/relationships/slide" Target="/ppt/slides/slide2.xml" Id="Ra3d020093fd14970" /><Relationship Type="http://schemas.openxmlformats.org/officeDocument/2006/relationships/slide" Target="/ppt/slides/slide3.xml" Id="R52d0bb511e934327" /><Relationship Type="http://schemas.openxmlformats.org/officeDocument/2006/relationships/slide" Target="/ppt/slides/slide4.xml" Id="Rb9db5a320fe646c1" /><Relationship Type="http://schemas.openxmlformats.org/officeDocument/2006/relationships/slide" Target="/ppt/slides/slide5.xml" Id="R79ad770583424820" /><Relationship Type="http://schemas.openxmlformats.org/officeDocument/2006/relationships/slide" Target="/ppt/slides/slide6.xml" Id="Ra1418a4eac0140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b11bbc126c46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0e770a52e14efb" /><Relationship Type="http://schemas.openxmlformats.org/officeDocument/2006/relationships/theme" Target="/ppt/slideMasters/theme/theme1.xml" Id="R0b6fc74b30584a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0e770a52e14e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ade26279d44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5b345d88594b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57846e7774b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5c59ff31540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2f38e96054c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19e5ea1114e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NORDEC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NORDEC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SIVESIND LARS KNUTE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941 894 607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NORDEC AS</a:t>
            </a:r>
          </a:p>
        </p:txBody>
      </p:sp>
    </p:spTree>
  </p:cSld>
  <p:clrMapOvr>
    <a:masterClrMapping xmlns:a="http://schemas.openxmlformats.org/drawingml/2006/main"/>
  </p:clrMapOvr>
</p:sld>
</file>