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4ce33ee37243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65daf0181848e9"/>
  </p:sldMasterIdLst>
  <p:sldIdLst>
    <p:sldId xmlns:r="http://schemas.openxmlformats.org/officeDocument/2006/relationships" id="256" r:id="R627ba7c6c47e4456"/>
    <p:sldId xmlns:r="http://schemas.openxmlformats.org/officeDocument/2006/relationships" id="257" r:id="Rc4b02ad32ab94ea0"/>
    <p:sldId xmlns:r="http://schemas.openxmlformats.org/officeDocument/2006/relationships" id="258" r:id="R1f243300a3d34881"/>
    <p:sldId xmlns:r="http://schemas.openxmlformats.org/officeDocument/2006/relationships" id="259" r:id="R0c695d5db2124bb9"/>
    <p:sldId xmlns:r="http://schemas.openxmlformats.org/officeDocument/2006/relationships" id="260" r:id="R9a4945bf6ebd4972"/>
    <p:sldId xmlns:r="http://schemas.openxmlformats.org/officeDocument/2006/relationships" id="261" r:id="R253f0d8949014a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5daf0181848e9" /><Relationship Type="http://schemas.openxmlformats.org/officeDocument/2006/relationships/slide" Target="/ppt/slides/slide1.xml" Id="R627ba7c6c47e4456" /><Relationship Type="http://schemas.openxmlformats.org/officeDocument/2006/relationships/slide" Target="/ppt/slides/slide2.xml" Id="Rc4b02ad32ab94ea0" /><Relationship Type="http://schemas.openxmlformats.org/officeDocument/2006/relationships/slide" Target="/ppt/slides/slide3.xml" Id="R1f243300a3d34881" /><Relationship Type="http://schemas.openxmlformats.org/officeDocument/2006/relationships/slide" Target="/ppt/slides/slide4.xml" Id="R0c695d5db2124bb9" /><Relationship Type="http://schemas.openxmlformats.org/officeDocument/2006/relationships/slide" Target="/ppt/slides/slide5.xml" Id="R9a4945bf6ebd4972" /><Relationship Type="http://schemas.openxmlformats.org/officeDocument/2006/relationships/slide" Target="/ppt/slides/slide6.xml" Id="R253f0d8949014a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c627011864d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5cf328f954017" /><Relationship Type="http://schemas.openxmlformats.org/officeDocument/2006/relationships/theme" Target="/ppt/slideMasters/theme/theme1.xml" Id="R68ae465e41d6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95cf328f9540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ff0028a18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319d0715d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d5df4f56d4e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ed28b922b4e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7ba85fc5949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e83eede2f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SAMEMISJON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SAMEMISJON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SAMEMISJON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SAMEMISJON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SAMEMISJON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SAMEMISJON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4 578 586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−2 315 048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−1 682 980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33 547 459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34 756 071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SAMEMISJON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Roffaveien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47 61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hovedkontoret@samemisjonen.no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www.samemisjonen.no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941 897 266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SAMEMISJON</a:t>
            </a:r>
          </a:p>
        </p:txBody>
      </p:sp>
    </p:spTree>
  </p:cSld>
  <p:clrMapOvr>
    <a:masterClrMapping xmlns:a="http://schemas.openxmlformats.org/drawingml/2006/main"/>
  </p:clrMapOvr>
</p:sld>
</file>