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017cb8db942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798f56e424353"/>
  </p:sldMasterIdLst>
  <p:sldIdLst>
    <p:sldId xmlns:r="http://schemas.openxmlformats.org/officeDocument/2006/relationships" id="256" r:id="R0e27ae65ca604c4c"/>
    <p:sldId xmlns:r="http://schemas.openxmlformats.org/officeDocument/2006/relationships" id="257" r:id="R719066e0d2c74ec7"/>
    <p:sldId xmlns:r="http://schemas.openxmlformats.org/officeDocument/2006/relationships" id="258" r:id="R616e34d1b8cf448e"/>
    <p:sldId xmlns:r="http://schemas.openxmlformats.org/officeDocument/2006/relationships" id="259" r:id="R13a84e0f2398435b"/>
    <p:sldId xmlns:r="http://schemas.openxmlformats.org/officeDocument/2006/relationships" id="260" r:id="Ra5b7b4a78ba740a9"/>
    <p:sldId xmlns:r="http://schemas.openxmlformats.org/officeDocument/2006/relationships" id="261" r:id="R8dfbd6418be3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798f56e424353" /><Relationship Type="http://schemas.openxmlformats.org/officeDocument/2006/relationships/slide" Target="/ppt/slides/slide1.xml" Id="R0e27ae65ca604c4c" /><Relationship Type="http://schemas.openxmlformats.org/officeDocument/2006/relationships/slide" Target="/ppt/slides/slide2.xml" Id="R719066e0d2c74ec7" /><Relationship Type="http://schemas.openxmlformats.org/officeDocument/2006/relationships/slide" Target="/ppt/slides/slide3.xml" Id="R616e34d1b8cf448e" /><Relationship Type="http://schemas.openxmlformats.org/officeDocument/2006/relationships/slide" Target="/ppt/slides/slide4.xml" Id="R13a84e0f2398435b" /><Relationship Type="http://schemas.openxmlformats.org/officeDocument/2006/relationships/slide" Target="/ppt/slides/slide5.xml" Id="Ra5b7b4a78ba740a9" /><Relationship Type="http://schemas.openxmlformats.org/officeDocument/2006/relationships/slide" Target="/ppt/slides/slide6.xml" Id="R8dfbd6418be3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14679e54842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a952784ec4dd8" /><Relationship Type="http://schemas.openxmlformats.org/officeDocument/2006/relationships/theme" Target="/ppt/slideMasters/theme/theme1.xml" Id="Rd5a09e0fe218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a952784ec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ae1243611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642248b1e4b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8ab9f1e34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2f0108643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62a7eca64b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4ce2e143a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TIMESLABBEN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TIMESLABBEN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 ODD SINDRE  –  73,1 %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 ELLEN HAGEN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HAGEN-JENSEN HANNE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941 925 456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TIMESLABBEN AS</a:t>
            </a:r>
          </a:p>
        </p:txBody>
      </p:sp>
    </p:spTree>
  </p:cSld>
  <p:clrMapOvr>
    <a:masterClrMapping xmlns:a="http://schemas.openxmlformats.org/drawingml/2006/main"/>
  </p:clrMapOvr>
</p:sld>
</file>