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ff22ec41e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b8056e2b944ef"/>
  </p:sldMasterIdLst>
  <p:sldIdLst>
    <p:sldId xmlns:r="http://schemas.openxmlformats.org/officeDocument/2006/relationships" id="256" r:id="Rc0091ec2e41a4a41"/>
    <p:sldId xmlns:r="http://schemas.openxmlformats.org/officeDocument/2006/relationships" id="257" r:id="R03ccb6007f0a49be"/>
    <p:sldId xmlns:r="http://schemas.openxmlformats.org/officeDocument/2006/relationships" id="258" r:id="R26e5bfae55df4d34"/>
    <p:sldId xmlns:r="http://schemas.openxmlformats.org/officeDocument/2006/relationships" id="259" r:id="Re3ff815cf63f4927"/>
    <p:sldId xmlns:r="http://schemas.openxmlformats.org/officeDocument/2006/relationships" id="260" r:id="R925d9ee159a24fb2"/>
    <p:sldId xmlns:r="http://schemas.openxmlformats.org/officeDocument/2006/relationships" id="261" r:id="Rae819a8cbd4849e2"/>
    <p:sldId xmlns:r="http://schemas.openxmlformats.org/officeDocument/2006/relationships" id="262" r:id="Rbf641825db2e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b8056e2b944ef" /><Relationship Type="http://schemas.openxmlformats.org/officeDocument/2006/relationships/slide" Target="/ppt/slides/slide1.xml" Id="Rc0091ec2e41a4a41" /><Relationship Type="http://schemas.openxmlformats.org/officeDocument/2006/relationships/slide" Target="/ppt/slides/slide2.xml" Id="R03ccb6007f0a49be" /><Relationship Type="http://schemas.openxmlformats.org/officeDocument/2006/relationships/slide" Target="/ppt/slides/slide3.xml" Id="R26e5bfae55df4d34" /><Relationship Type="http://schemas.openxmlformats.org/officeDocument/2006/relationships/slide" Target="/ppt/slides/slide4.xml" Id="Re3ff815cf63f4927" /><Relationship Type="http://schemas.openxmlformats.org/officeDocument/2006/relationships/slide" Target="/ppt/slides/slide5.xml" Id="R925d9ee159a24fb2" /><Relationship Type="http://schemas.openxmlformats.org/officeDocument/2006/relationships/slide" Target="/ppt/slides/slide6.xml" Id="Rae819a8cbd4849e2" /><Relationship Type="http://schemas.openxmlformats.org/officeDocument/2006/relationships/slide" Target="/ppt/slides/slide7.xml" Id="Rbf641825db2e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f67c1881f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71584282944be" /><Relationship Type="http://schemas.openxmlformats.org/officeDocument/2006/relationships/theme" Target="/ppt/slideMasters/theme/theme1.xml" Id="R1a0382fe4592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715842829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a428a961f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bd190aae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8edaad33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8a78bfb3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d3a0985d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a24e0840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41aac6ae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EIENDOMS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EIENDOMS SERVICE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VIBECE EVJENTH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ELVENES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VIBECE EVJENTH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08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