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016b0138004f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d77e14c0d0442c"/>
  </p:sldMasterIdLst>
  <p:sldIdLst>
    <p:sldId xmlns:r="http://schemas.openxmlformats.org/officeDocument/2006/relationships" id="256" r:id="Rb4b2c115b8ac4de0"/>
    <p:sldId xmlns:r="http://schemas.openxmlformats.org/officeDocument/2006/relationships" id="257" r:id="R2a2399dba02d4b02"/>
    <p:sldId xmlns:r="http://schemas.openxmlformats.org/officeDocument/2006/relationships" id="258" r:id="Rcf7d9138d5b443c0"/>
    <p:sldId xmlns:r="http://schemas.openxmlformats.org/officeDocument/2006/relationships" id="259" r:id="R2c31290fc51942d5"/>
    <p:sldId xmlns:r="http://schemas.openxmlformats.org/officeDocument/2006/relationships" id="260" r:id="R53ca0709f7d74a4f"/>
    <p:sldId xmlns:r="http://schemas.openxmlformats.org/officeDocument/2006/relationships" id="261" r:id="Rc8be6976222d4538"/>
    <p:sldId xmlns:r="http://schemas.openxmlformats.org/officeDocument/2006/relationships" id="262" r:id="R891d4430c82944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d77e14c0d0442c" /><Relationship Type="http://schemas.openxmlformats.org/officeDocument/2006/relationships/slide" Target="/ppt/slides/slide1.xml" Id="Rb4b2c115b8ac4de0" /><Relationship Type="http://schemas.openxmlformats.org/officeDocument/2006/relationships/slide" Target="/ppt/slides/slide2.xml" Id="R2a2399dba02d4b02" /><Relationship Type="http://schemas.openxmlformats.org/officeDocument/2006/relationships/slide" Target="/ppt/slides/slide3.xml" Id="Rcf7d9138d5b443c0" /><Relationship Type="http://schemas.openxmlformats.org/officeDocument/2006/relationships/slide" Target="/ppt/slides/slide4.xml" Id="R2c31290fc51942d5" /><Relationship Type="http://schemas.openxmlformats.org/officeDocument/2006/relationships/slide" Target="/ppt/slides/slide5.xml" Id="R53ca0709f7d74a4f" /><Relationship Type="http://schemas.openxmlformats.org/officeDocument/2006/relationships/slide" Target="/ppt/slides/slide6.xml" Id="Rc8be6976222d4538" /><Relationship Type="http://schemas.openxmlformats.org/officeDocument/2006/relationships/slide" Target="/ppt/slides/slide7.xml" Id="R891d4430c82944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4854216e4544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b185e2f11747de" /><Relationship Type="http://schemas.openxmlformats.org/officeDocument/2006/relationships/theme" Target="/ppt/slideMasters/theme/theme1.xml" Id="Rb37021d7edb7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b185e2f11747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54f12ae5e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3e72c719943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aba7a3cd64f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13a467473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1267526524e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8e4a5452744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e060be22e749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 STUNDAL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STUNDAL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141 334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197 335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816 942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STRAUME STUNDAL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Ingvar Mjøens veg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kristian.stundal@platefabrikken.no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www.platefabrikken.no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941 972 225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 STUNDAL AS</a:t>
            </a:r>
          </a:p>
        </p:txBody>
      </p:sp>
    </p:spTree>
  </p:cSld>
  <p:clrMapOvr>
    <a:masterClrMapping xmlns:a="http://schemas.openxmlformats.org/drawingml/2006/main"/>
  </p:clrMapOvr>
</p:sld>
</file>