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fda785657348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8c0a63beb8456d"/>
  </p:sldMasterIdLst>
  <p:sldIdLst>
    <p:sldId xmlns:r="http://schemas.openxmlformats.org/officeDocument/2006/relationships" id="256" r:id="R32fe2416721d44d6"/>
    <p:sldId xmlns:r="http://schemas.openxmlformats.org/officeDocument/2006/relationships" id="257" r:id="Rb0283f7566644ad1"/>
    <p:sldId xmlns:r="http://schemas.openxmlformats.org/officeDocument/2006/relationships" id="258" r:id="R8523ac72ca8c48fe"/>
    <p:sldId xmlns:r="http://schemas.openxmlformats.org/officeDocument/2006/relationships" id="259" r:id="Re97d939546504bed"/>
    <p:sldId xmlns:r="http://schemas.openxmlformats.org/officeDocument/2006/relationships" id="260" r:id="R02f04cf4ba544c58"/>
    <p:sldId xmlns:r="http://schemas.openxmlformats.org/officeDocument/2006/relationships" id="261" r:id="R809b956774ee4589"/>
    <p:sldId xmlns:r="http://schemas.openxmlformats.org/officeDocument/2006/relationships" id="262" r:id="R63fd9d90680346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8c0a63beb8456d" /><Relationship Type="http://schemas.openxmlformats.org/officeDocument/2006/relationships/slide" Target="/ppt/slides/slide1.xml" Id="R32fe2416721d44d6" /><Relationship Type="http://schemas.openxmlformats.org/officeDocument/2006/relationships/slide" Target="/ppt/slides/slide2.xml" Id="Rb0283f7566644ad1" /><Relationship Type="http://schemas.openxmlformats.org/officeDocument/2006/relationships/slide" Target="/ppt/slides/slide3.xml" Id="R8523ac72ca8c48fe" /><Relationship Type="http://schemas.openxmlformats.org/officeDocument/2006/relationships/slide" Target="/ppt/slides/slide4.xml" Id="Re97d939546504bed" /><Relationship Type="http://schemas.openxmlformats.org/officeDocument/2006/relationships/slide" Target="/ppt/slides/slide5.xml" Id="R02f04cf4ba544c58" /><Relationship Type="http://schemas.openxmlformats.org/officeDocument/2006/relationships/slide" Target="/ppt/slides/slide6.xml" Id="R809b956774ee4589" /><Relationship Type="http://schemas.openxmlformats.org/officeDocument/2006/relationships/slide" Target="/ppt/slides/slide7.xml" Id="R63fd9d90680346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ba163ac37c40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ee14f2d3aa451c" /><Relationship Type="http://schemas.openxmlformats.org/officeDocument/2006/relationships/theme" Target="/ppt/slideMasters/theme/theme1.xml" Id="R7a80add70e814f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ee14f2d3aa45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6a2ac7110f47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06286c8ae14c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57e46400934c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5fa5aeb0d24d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9ccefb1c4e4c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277c570c2f46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8bdd39393f4e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HAMILTON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HAMILTON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HAMILTON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HAMILTON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HAMILTON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HAMILTON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1 059 592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401 193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1 263 226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4 646 224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7 974 776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HAMILTON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BJERKE HÅKON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HAMILTON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Brønnumveien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3213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942 081 391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HAMILTON AS</a:t>
            </a:r>
          </a:p>
        </p:txBody>
      </p:sp>
    </p:spTree>
  </p:cSld>
  <p:clrMapOvr>
    <a:masterClrMapping xmlns:a="http://schemas.openxmlformats.org/drawingml/2006/main"/>
  </p:clrMapOvr>
</p:sld>
</file>