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b9e2538ecc44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d6865aca6241fc"/>
  </p:sldMasterIdLst>
  <p:sldIdLst>
    <p:sldId xmlns:r="http://schemas.openxmlformats.org/officeDocument/2006/relationships" id="256" r:id="R8418ed64d623415b"/>
    <p:sldId xmlns:r="http://schemas.openxmlformats.org/officeDocument/2006/relationships" id="257" r:id="R7dfefcc5db5145b6"/>
    <p:sldId xmlns:r="http://schemas.openxmlformats.org/officeDocument/2006/relationships" id="258" r:id="Re700510d9b1048cb"/>
    <p:sldId xmlns:r="http://schemas.openxmlformats.org/officeDocument/2006/relationships" id="259" r:id="R165839821111486b"/>
    <p:sldId xmlns:r="http://schemas.openxmlformats.org/officeDocument/2006/relationships" id="260" r:id="R02447bb7d0fe4a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6865aca6241fc" /><Relationship Type="http://schemas.openxmlformats.org/officeDocument/2006/relationships/slide" Target="/ppt/slides/slide1.xml" Id="R8418ed64d623415b" /><Relationship Type="http://schemas.openxmlformats.org/officeDocument/2006/relationships/slide" Target="/ppt/slides/slide2.xml" Id="R7dfefcc5db5145b6" /><Relationship Type="http://schemas.openxmlformats.org/officeDocument/2006/relationships/slide" Target="/ppt/slides/slide3.xml" Id="Re700510d9b1048cb" /><Relationship Type="http://schemas.openxmlformats.org/officeDocument/2006/relationships/slide" Target="/ppt/slides/slide4.xml" Id="R165839821111486b" /><Relationship Type="http://schemas.openxmlformats.org/officeDocument/2006/relationships/slide" Target="/ppt/slides/slide5.xml" Id="R02447bb7d0fe4a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2d26d9fd2c42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ad99d87a345be" /><Relationship Type="http://schemas.openxmlformats.org/officeDocument/2006/relationships/theme" Target="/ppt/slideMasters/theme/theme1.xml" Id="Rb0347a0ed14646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cad99d87a345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def59d8a448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f1419936348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85986d72346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a85783dcd4e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ec796827947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TRONDHEIM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 KOMMUNE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 54 00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postmottak@trondheim.kommune.no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www.trondheim.kommune.no/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942 110 464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KOMMUNE</a:t>
            </a:r>
          </a:p>
        </p:txBody>
      </p:sp>
    </p:spTree>
  </p:cSld>
  <p:clrMapOvr>
    <a:masterClrMapping xmlns:a="http://schemas.openxmlformats.org/drawingml/2006/main"/>
  </p:clrMapOvr>
</p:sld>
</file>