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ce356e8db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cd7526d1f4134"/>
  </p:sldMasterIdLst>
  <p:sldIdLst>
    <p:sldId xmlns:r="http://schemas.openxmlformats.org/officeDocument/2006/relationships" id="256" r:id="R70c05cf1f4bf4444"/>
    <p:sldId xmlns:r="http://schemas.openxmlformats.org/officeDocument/2006/relationships" id="257" r:id="Rece61dcfebd3488c"/>
    <p:sldId xmlns:r="http://schemas.openxmlformats.org/officeDocument/2006/relationships" id="258" r:id="R8ad68686d82b4b2e"/>
    <p:sldId xmlns:r="http://schemas.openxmlformats.org/officeDocument/2006/relationships" id="259" r:id="R8f75415962a34106"/>
    <p:sldId xmlns:r="http://schemas.openxmlformats.org/officeDocument/2006/relationships" id="260" r:id="Ra71f4640532e4e5d"/>
    <p:sldId xmlns:r="http://schemas.openxmlformats.org/officeDocument/2006/relationships" id="261" r:id="Rd7f2a3e17d1a4e2b"/>
    <p:sldId xmlns:r="http://schemas.openxmlformats.org/officeDocument/2006/relationships" id="262" r:id="Rdc9cc5eb2fc6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cd7526d1f4134" /><Relationship Type="http://schemas.openxmlformats.org/officeDocument/2006/relationships/slide" Target="/ppt/slides/slide1.xml" Id="R70c05cf1f4bf4444" /><Relationship Type="http://schemas.openxmlformats.org/officeDocument/2006/relationships/slide" Target="/ppt/slides/slide2.xml" Id="Rece61dcfebd3488c" /><Relationship Type="http://schemas.openxmlformats.org/officeDocument/2006/relationships/slide" Target="/ppt/slides/slide3.xml" Id="R8ad68686d82b4b2e" /><Relationship Type="http://schemas.openxmlformats.org/officeDocument/2006/relationships/slide" Target="/ppt/slides/slide4.xml" Id="R8f75415962a34106" /><Relationship Type="http://schemas.openxmlformats.org/officeDocument/2006/relationships/slide" Target="/ppt/slides/slide5.xml" Id="Ra71f4640532e4e5d" /><Relationship Type="http://schemas.openxmlformats.org/officeDocument/2006/relationships/slide" Target="/ppt/slides/slide6.xml" Id="Rd7f2a3e17d1a4e2b" /><Relationship Type="http://schemas.openxmlformats.org/officeDocument/2006/relationships/slide" Target="/ppt/slides/slide7.xml" Id="Rdc9cc5eb2fc6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4943d2d9e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ce191a0e74def" /><Relationship Type="http://schemas.openxmlformats.org/officeDocument/2006/relationships/theme" Target="/ppt/slideMasters/theme/theme1.xml" Id="R3ba23c24ffe5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ce191a0e7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44f5b5d8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6468da89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08569c6146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087b257f4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ca00ff6f1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07364b7174a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2107ceb5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HØYDE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HØYDE TEKNIKK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133 216 447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16 706 516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5 879 420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51 004 328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255 104 509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HØYDE 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Sydinga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942 241 992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TEKNIKK AS</a:t>
            </a:r>
          </a:p>
        </p:txBody>
      </p:sp>
    </p:spTree>
  </p:cSld>
  <p:clrMapOvr>
    <a:masterClrMapping xmlns:a="http://schemas.openxmlformats.org/drawingml/2006/main"/>
  </p:clrMapOvr>
</p:sld>
</file>