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0c91e63922b4e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38b3a776094d3e"/>
  </p:sldMasterIdLst>
  <p:sldIdLst>
    <p:sldId xmlns:r="http://schemas.openxmlformats.org/officeDocument/2006/relationships" id="256" r:id="Ra04fc88239ea4112"/>
    <p:sldId xmlns:r="http://schemas.openxmlformats.org/officeDocument/2006/relationships" id="257" r:id="Rdc629b89f8624f7b"/>
    <p:sldId xmlns:r="http://schemas.openxmlformats.org/officeDocument/2006/relationships" id="258" r:id="R979bfa5a50544e4f"/>
    <p:sldId xmlns:r="http://schemas.openxmlformats.org/officeDocument/2006/relationships" id="259" r:id="R56199d85471f45ae"/>
    <p:sldId xmlns:r="http://schemas.openxmlformats.org/officeDocument/2006/relationships" id="260" r:id="R12d2914e94c343b3"/>
    <p:sldId xmlns:r="http://schemas.openxmlformats.org/officeDocument/2006/relationships" id="261" r:id="R1c135efc31e04f59"/>
    <p:sldId xmlns:r="http://schemas.openxmlformats.org/officeDocument/2006/relationships" id="262" r:id="Rb69464a0706b49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38b3a776094d3e" /><Relationship Type="http://schemas.openxmlformats.org/officeDocument/2006/relationships/slide" Target="/ppt/slides/slide1.xml" Id="Ra04fc88239ea4112" /><Relationship Type="http://schemas.openxmlformats.org/officeDocument/2006/relationships/slide" Target="/ppt/slides/slide2.xml" Id="Rdc629b89f8624f7b" /><Relationship Type="http://schemas.openxmlformats.org/officeDocument/2006/relationships/slide" Target="/ppt/slides/slide3.xml" Id="R979bfa5a50544e4f" /><Relationship Type="http://schemas.openxmlformats.org/officeDocument/2006/relationships/slide" Target="/ppt/slides/slide4.xml" Id="R56199d85471f45ae" /><Relationship Type="http://schemas.openxmlformats.org/officeDocument/2006/relationships/slide" Target="/ppt/slides/slide5.xml" Id="R12d2914e94c343b3" /><Relationship Type="http://schemas.openxmlformats.org/officeDocument/2006/relationships/slide" Target="/ppt/slides/slide6.xml" Id="R1c135efc31e04f59" /><Relationship Type="http://schemas.openxmlformats.org/officeDocument/2006/relationships/slide" Target="/ppt/slides/slide7.xml" Id="Rb69464a0706b49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4485d11d042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b8b3a56d14f8c" /><Relationship Type="http://schemas.openxmlformats.org/officeDocument/2006/relationships/theme" Target="/ppt/slideMasters/theme/theme1.xml" Id="Rda0899563e6543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bb8b3a56d14f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f91446d5e40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55662119240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3d162275248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5aae282ae4b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db40bad894e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c2b7f09c14a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63f97a85149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Teppesenteret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Teppesenteret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Teppesenteret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Teppesenteret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Teppesenteret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Teppesenteret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9 753 664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−67 021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3 841 407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4 695 002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Teppesenteret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BRATTHAUGEN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Teppesenteret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Sandvikveien 118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84 01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942 250 320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Teppesenteret AS</a:t>
            </a:r>
          </a:p>
        </p:txBody>
      </p:sp>
    </p:spTree>
  </p:cSld>
  <p:clrMapOvr>
    <a:masterClrMapping xmlns:a="http://schemas.openxmlformats.org/drawingml/2006/main"/>
  </p:clrMapOvr>
</p:sld>
</file>