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f64211138b46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d30a8352034802"/>
  </p:sldMasterIdLst>
  <p:sldIdLst>
    <p:sldId xmlns:r="http://schemas.openxmlformats.org/officeDocument/2006/relationships" id="256" r:id="R008d0c4509b848e8"/>
    <p:sldId xmlns:r="http://schemas.openxmlformats.org/officeDocument/2006/relationships" id="257" r:id="R855365e01b4f430c"/>
    <p:sldId xmlns:r="http://schemas.openxmlformats.org/officeDocument/2006/relationships" id="258" r:id="Rca8a041d5653493c"/>
    <p:sldId xmlns:r="http://schemas.openxmlformats.org/officeDocument/2006/relationships" id="259" r:id="R40f8fe9864834181"/>
    <p:sldId xmlns:r="http://schemas.openxmlformats.org/officeDocument/2006/relationships" id="260" r:id="Re6bc0c5b64f14632"/>
    <p:sldId xmlns:r="http://schemas.openxmlformats.org/officeDocument/2006/relationships" id="261" r:id="Rbb0afd3880ca41f7"/>
    <p:sldId xmlns:r="http://schemas.openxmlformats.org/officeDocument/2006/relationships" id="262" r:id="R711606e717e748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30a8352034802" /><Relationship Type="http://schemas.openxmlformats.org/officeDocument/2006/relationships/slide" Target="/ppt/slides/slide1.xml" Id="R008d0c4509b848e8" /><Relationship Type="http://schemas.openxmlformats.org/officeDocument/2006/relationships/slide" Target="/ppt/slides/slide2.xml" Id="R855365e01b4f430c" /><Relationship Type="http://schemas.openxmlformats.org/officeDocument/2006/relationships/slide" Target="/ppt/slides/slide3.xml" Id="Rca8a041d5653493c" /><Relationship Type="http://schemas.openxmlformats.org/officeDocument/2006/relationships/slide" Target="/ppt/slides/slide4.xml" Id="R40f8fe9864834181" /><Relationship Type="http://schemas.openxmlformats.org/officeDocument/2006/relationships/slide" Target="/ppt/slides/slide5.xml" Id="Re6bc0c5b64f14632" /><Relationship Type="http://schemas.openxmlformats.org/officeDocument/2006/relationships/slide" Target="/ppt/slides/slide6.xml" Id="Rbb0afd3880ca41f7" /><Relationship Type="http://schemas.openxmlformats.org/officeDocument/2006/relationships/slide" Target="/ppt/slides/slide7.xml" Id="R711606e717e748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3f5aa0b14841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ea79c5efa4c12" /><Relationship Type="http://schemas.openxmlformats.org/officeDocument/2006/relationships/theme" Target="/ppt/slideMasters/theme/theme1.xml" Id="R78f19c2b15a743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6ea79c5efa4c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612e4acf34d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c1e6ecd9f43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7f9c0f6d04d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5987d59ba4d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013162ce04e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e9d03616246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95b3a18404f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MYRDAHL OG SVEEN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MYRDAHL OG SVEEN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39 290 307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5 035 848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4 021 156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14 897 639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46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942 254 962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