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3e17a8c69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acf67ecff4d69"/>
  </p:sldMasterIdLst>
  <p:sldIdLst>
    <p:sldId xmlns:r="http://schemas.openxmlformats.org/officeDocument/2006/relationships" id="256" r:id="R771d57f58f5a44f8"/>
    <p:sldId xmlns:r="http://schemas.openxmlformats.org/officeDocument/2006/relationships" id="257" r:id="R05cdcfe78c284f74"/>
    <p:sldId xmlns:r="http://schemas.openxmlformats.org/officeDocument/2006/relationships" id="258" r:id="R8b0cc8515fd647f7"/>
    <p:sldId xmlns:r="http://schemas.openxmlformats.org/officeDocument/2006/relationships" id="259" r:id="R1a6cb8a8449943d5"/>
    <p:sldId xmlns:r="http://schemas.openxmlformats.org/officeDocument/2006/relationships" id="260" r:id="R2bd9d62057794bb8"/>
    <p:sldId xmlns:r="http://schemas.openxmlformats.org/officeDocument/2006/relationships" id="261" r:id="R3d4c3d47e1484656"/>
    <p:sldId xmlns:r="http://schemas.openxmlformats.org/officeDocument/2006/relationships" id="262" r:id="R58c81afddff4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acf67ecff4d69" /><Relationship Type="http://schemas.openxmlformats.org/officeDocument/2006/relationships/slide" Target="/ppt/slides/slide1.xml" Id="R771d57f58f5a44f8" /><Relationship Type="http://schemas.openxmlformats.org/officeDocument/2006/relationships/slide" Target="/ppt/slides/slide2.xml" Id="R05cdcfe78c284f74" /><Relationship Type="http://schemas.openxmlformats.org/officeDocument/2006/relationships/slide" Target="/ppt/slides/slide3.xml" Id="R8b0cc8515fd647f7" /><Relationship Type="http://schemas.openxmlformats.org/officeDocument/2006/relationships/slide" Target="/ppt/slides/slide4.xml" Id="R1a6cb8a8449943d5" /><Relationship Type="http://schemas.openxmlformats.org/officeDocument/2006/relationships/slide" Target="/ppt/slides/slide5.xml" Id="R2bd9d62057794bb8" /><Relationship Type="http://schemas.openxmlformats.org/officeDocument/2006/relationships/slide" Target="/ppt/slides/slide6.xml" Id="R3d4c3d47e1484656" /><Relationship Type="http://schemas.openxmlformats.org/officeDocument/2006/relationships/slide" Target="/ppt/slides/slide7.xml" Id="R58c81afddff4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7fae8ac3e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eb34355f4b62" /><Relationship Type="http://schemas.openxmlformats.org/officeDocument/2006/relationships/theme" Target="/ppt/slideMasters/theme/theme1.xml" Id="R2a9c6f821804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7eb34355f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68f2d956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2752a650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95cabfb0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ddd58fb9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5d5c1bdf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c17ae558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19673769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