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87514b621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3e531a3e94da6"/>
  </p:sldMasterIdLst>
  <p:sldIdLst>
    <p:sldId xmlns:r="http://schemas.openxmlformats.org/officeDocument/2006/relationships" id="256" r:id="R841d67dc3b63417d"/>
    <p:sldId xmlns:r="http://schemas.openxmlformats.org/officeDocument/2006/relationships" id="257" r:id="R524998eb778d4468"/>
    <p:sldId xmlns:r="http://schemas.openxmlformats.org/officeDocument/2006/relationships" id="258" r:id="R2b6a4ff77b804c0c"/>
    <p:sldId xmlns:r="http://schemas.openxmlformats.org/officeDocument/2006/relationships" id="259" r:id="Rc70c7f281b884203"/>
    <p:sldId xmlns:r="http://schemas.openxmlformats.org/officeDocument/2006/relationships" id="260" r:id="Rae1a7f18c6e9496b"/>
    <p:sldId xmlns:r="http://schemas.openxmlformats.org/officeDocument/2006/relationships" id="261" r:id="Ra7a05b58bc7640b3"/>
    <p:sldId xmlns:r="http://schemas.openxmlformats.org/officeDocument/2006/relationships" id="262" r:id="Rbaa3badca47d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3e531a3e94da6" /><Relationship Type="http://schemas.openxmlformats.org/officeDocument/2006/relationships/slide" Target="/ppt/slides/slide1.xml" Id="R841d67dc3b63417d" /><Relationship Type="http://schemas.openxmlformats.org/officeDocument/2006/relationships/slide" Target="/ppt/slides/slide2.xml" Id="R524998eb778d4468" /><Relationship Type="http://schemas.openxmlformats.org/officeDocument/2006/relationships/slide" Target="/ppt/slides/slide3.xml" Id="R2b6a4ff77b804c0c" /><Relationship Type="http://schemas.openxmlformats.org/officeDocument/2006/relationships/slide" Target="/ppt/slides/slide4.xml" Id="Rc70c7f281b884203" /><Relationship Type="http://schemas.openxmlformats.org/officeDocument/2006/relationships/slide" Target="/ppt/slides/slide5.xml" Id="Rae1a7f18c6e9496b" /><Relationship Type="http://schemas.openxmlformats.org/officeDocument/2006/relationships/slide" Target="/ppt/slides/slide6.xml" Id="Ra7a05b58bc7640b3" /><Relationship Type="http://schemas.openxmlformats.org/officeDocument/2006/relationships/slide" Target="/ppt/slides/slide7.xml" Id="Rbaa3badca47d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8ccc8fda6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3de0e037494f" /><Relationship Type="http://schemas.openxmlformats.org/officeDocument/2006/relationships/theme" Target="/ppt/slideMasters/theme/theme1.xml" Id="Ra53552368c44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c3de0e037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34446a4c4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eac06821b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f9d66279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e4258a143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ed7ae8fa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3725b984b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4952249a5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ALLFUG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ALLFUG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51 460 074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10 221 067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8 235 110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9 349 306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26 691 313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VARHAUG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4331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post@allfug.no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942 322 704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ALLFUG AS</a:t>
            </a:r>
          </a:p>
        </p:txBody>
      </p:sp>
    </p:spTree>
  </p:cSld>
  <p:clrMapOvr>
    <a:masterClrMapping xmlns:a="http://schemas.openxmlformats.org/drawingml/2006/main"/>
  </p:clrMapOvr>
</p:sld>
</file>