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5dd9fac68942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82d5e38b7f4878"/>
  </p:sldMasterIdLst>
  <p:sldIdLst>
    <p:sldId xmlns:r="http://schemas.openxmlformats.org/officeDocument/2006/relationships" id="256" r:id="Rb556908858624aa3"/>
    <p:sldId xmlns:r="http://schemas.openxmlformats.org/officeDocument/2006/relationships" id="257" r:id="Radce3f28a54f4ba7"/>
    <p:sldId xmlns:r="http://schemas.openxmlformats.org/officeDocument/2006/relationships" id="258" r:id="R00755499fba542c8"/>
    <p:sldId xmlns:r="http://schemas.openxmlformats.org/officeDocument/2006/relationships" id="259" r:id="R0c7283706ece4d37"/>
    <p:sldId xmlns:r="http://schemas.openxmlformats.org/officeDocument/2006/relationships" id="260" r:id="R2832c06672b249a4"/>
    <p:sldId xmlns:r="http://schemas.openxmlformats.org/officeDocument/2006/relationships" id="261" r:id="R286713e6677f436c"/>
    <p:sldId xmlns:r="http://schemas.openxmlformats.org/officeDocument/2006/relationships" id="262" r:id="Redb4be860f494d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2d5e38b7f4878" /><Relationship Type="http://schemas.openxmlformats.org/officeDocument/2006/relationships/slide" Target="/ppt/slides/slide1.xml" Id="Rb556908858624aa3" /><Relationship Type="http://schemas.openxmlformats.org/officeDocument/2006/relationships/slide" Target="/ppt/slides/slide2.xml" Id="Radce3f28a54f4ba7" /><Relationship Type="http://schemas.openxmlformats.org/officeDocument/2006/relationships/slide" Target="/ppt/slides/slide3.xml" Id="R00755499fba542c8" /><Relationship Type="http://schemas.openxmlformats.org/officeDocument/2006/relationships/slide" Target="/ppt/slides/slide4.xml" Id="R0c7283706ece4d37" /><Relationship Type="http://schemas.openxmlformats.org/officeDocument/2006/relationships/slide" Target="/ppt/slides/slide5.xml" Id="R2832c06672b249a4" /><Relationship Type="http://schemas.openxmlformats.org/officeDocument/2006/relationships/slide" Target="/ppt/slides/slide6.xml" Id="R286713e6677f436c" /><Relationship Type="http://schemas.openxmlformats.org/officeDocument/2006/relationships/slide" Target="/ppt/slides/slide7.xml" Id="Redb4be860f494d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0de306d8d4b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1abce54b943c1" /><Relationship Type="http://schemas.openxmlformats.org/officeDocument/2006/relationships/theme" Target="/ppt/slideMasters/theme/theme1.xml" Id="Rcd53eefafb1145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c1abce54b943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e931b01e242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5944677eb4b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77bab612e4f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6a816a05f47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897da483743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2eee7a14742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cfa8b0da548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Vestnesregnskap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Vestnesregnskap AS ble etablert [år] og holder til i Vestnes.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1 994 186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191 027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2 178 852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3 106 656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KJELLRUNN KALVATN TOMREN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VESTNESREGNSKAP AS  –  36,0 %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6390 Vestnes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08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942 534 787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Vestnesregnskap AS</a:t>
            </a:r>
          </a:p>
        </p:txBody>
      </p:sp>
    </p:spTree>
  </p:cSld>
  <p:clrMapOvr>
    <a:masterClrMapping xmlns:a="http://schemas.openxmlformats.org/drawingml/2006/main"/>
  </p:clrMapOvr>
</p:sld>
</file>