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109828e04846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7c9dea309a4428"/>
  </p:sldMasterIdLst>
  <p:sldIdLst>
    <p:sldId xmlns:r="http://schemas.openxmlformats.org/officeDocument/2006/relationships" id="256" r:id="R76e79b6f42554b80"/>
    <p:sldId xmlns:r="http://schemas.openxmlformats.org/officeDocument/2006/relationships" id="257" r:id="Ra3b41704e4be4c74"/>
    <p:sldId xmlns:r="http://schemas.openxmlformats.org/officeDocument/2006/relationships" id="258" r:id="R2380b3e6198e48c6"/>
    <p:sldId xmlns:r="http://schemas.openxmlformats.org/officeDocument/2006/relationships" id="259" r:id="R8ed8059523a34531"/>
    <p:sldId xmlns:r="http://schemas.openxmlformats.org/officeDocument/2006/relationships" id="260" r:id="Rd75f4e97181d41d5"/>
    <p:sldId xmlns:r="http://schemas.openxmlformats.org/officeDocument/2006/relationships" id="261" r:id="R554af87676314b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7c9dea309a4428" /><Relationship Type="http://schemas.openxmlformats.org/officeDocument/2006/relationships/slide" Target="/ppt/slides/slide1.xml" Id="R76e79b6f42554b80" /><Relationship Type="http://schemas.openxmlformats.org/officeDocument/2006/relationships/slide" Target="/ppt/slides/slide2.xml" Id="Ra3b41704e4be4c74" /><Relationship Type="http://schemas.openxmlformats.org/officeDocument/2006/relationships/slide" Target="/ppt/slides/slide3.xml" Id="R2380b3e6198e48c6" /><Relationship Type="http://schemas.openxmlformats.org/officeDocument/2006/relationships/slide" Target="/ppt/slides/slide4.xml" Id="R8ed8059523a34531" /><Relationship Type="http://schemas.openxmlformats.org/officeDocument/2006/relationships/slide" Target="/ppt/slides/slide5.xml" Id="Rd75f4e97181d41d5" /><Relationship Type="http://schemas.openxmlformats.org/officeDocument/2006/relationships/slide" Target="/ppt/slides/slide6.xml" Id="R554af87676314b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0d02a06afd4b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f0c9f5c10496c" /><Relationship Type="http://schemas.openxmlformats.org/officeDocument/2006/relationships/theme" Target="/ppt/slideMasters/theme/theme1.xml" Id="R2f26a5c5a44f43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ff0c9f5c1049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d7a3f38a443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21584012b44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9d9b01bb94e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3f517446e4b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4d00f62c54b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22ad5e04541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BERNHARD J SØRBØ OG HUSTRUS LEGAT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BERNHARD J SØRBØ OG HUSTRUS LEGAT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J SØRBØ OG HUSTRUS LEGAT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BERNHARD J SØRBØ OG HUSTRUS LEGAT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BERNHARD J SØRBØ OG HUSTRUS LEGAT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BERNHARD J SØRBØ OG HUSTRUS LEGAT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−95 813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30 551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BERNHARD J SØRBØ OG HUSTRUS LEGAT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942 570 430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BERNHARD J SØRBØ OG HUSTRUS LEGAT</a:t>
            </a:r>
          </a:p>
        </p:txBody>
      </p:sp>
    </p:spTree>
  </p:cSld>
  <p:clrMapOvr>
    <a:masterClrMapping xmlns:a="http://schemas.openxmlformats.org/drawingml/2006/main"/>
  </p:clrMapOvr>
</p:sld>
</file>