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af7c6a1b7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3b656c22c4f3b"/>
  </p:sldMasterIdLst>
  <p:sldIdLst>
    <p:sldId xmlns:r="http://schemas.openxmlformats.org/officeDocument/2006/relationships" id="256" r:id="R4e79f46354f24bc0"/>
    <p:sldId xmlns:r="http://schemas.openxmlformats.org/officeDocument/2006/relationships" id="257" r:id="R81b70e4976934c6d"/>
    <p:sldId xmlns:r="http://schemas.openxmlformats.org/officeDocument/2006/relationships" id="258" r:id="R00cd7b23d3524750"/>
    <p:sldId xmlns:r="http://schemas.openxmlformats.org/officeDocument/2006/relationships" id="259" r:id="R23ea319e61e1469a"/>
    <p:sldId xmlns:r="http://schemas.openxmlformats.org/officeDocument/2006/relationships" id="260" r:id="R00b6d8a7ecde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3b656c22c4f3b" /><Relationship Type="http://schemas.openxmlformats.org/officeDocument/2006/relationships/slide" Target="/ppt/slides/slide1.xml" Id="R4e79f46354f24bc0" /><Relationship Type="http://schemas.openxmlformats.org/officeDocument/2006/relationships/slide" Target="/ppt/slides/slide2.xml" Id="R81b70e4976934c6d" /><Relationship Type="http://schemas.openxmlformats.org/officeDocument/2006/relationships/slide" Target="/ppt/slides/slide3.xml" Id="R00cd7b23d3524750" /><Relationship Type="http://schemas.openxmlformats.org/officeDocument/2006/relationships/slide" Target="/ppt/slides/slide4.xml" Id="R23ea319e61e1469a" /><Relationship Type="http://schemas.openxmlformats.org/officeDocument/2006/relationships/slide" Target="/ppt/slides/slide5.xml" Id="R00b6d8a7ecde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6eae8e844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821599cf4260" /><Relationship Type="http://schemas.openxmlformats.org/officeDocument/2006/relationships/theme" Target="/ppt/slideMasters/theme/theme1.xml" Id="Rbb7201a51488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7821599cf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5ea9ed762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c4eddc23b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5575d35a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93440ed0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b2bc7f42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KOMMUNE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postmottak@vestvagoy.kommune.no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www.vestvagoy.kommune.no/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942 570 619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