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8852f9ecb043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df98a46b6f4000"/>
  </p:sldMasterIdLst>
  <p:sldIdLst>
    <p:sldId xmlns:r="http://schemas.openxmlformats.org/officeDocument/2006/relationships" id="256" r:id="R4d3b886008f44314"/>
    <p:sldId xmlns:r="http://schemas.openxmlformats.org/officeDocument/2006/relationships" id="257" r:id="R29bfde9326a648e0"/>
    <p:sldId xmlns:r="http://schemas.openxmlformats.org/officeDocument/2006/relationships" id="258" r:id="R14bfab26ce4d472a"/>
    <p:sldId xmlns:r="http://schemas.openxmlformats.org/officeDocument/2006/relationships" id="259" r:id="Rc352903dc09e4d9e"/>
    <p:sldId xmlns:r="http://schemas.openxmlformats.org/officeDocument/2006/relationships" id="260" r:id="R20b53e7664c74e96"/>
    <p:sldId xmlns:r="http://schemas.openxmlformats.org/officeDocument/2006/relationships" id="261" r:id="R1a2de43960d64c67"/>
    <p:sldId xmlns:r="http://schemas.openxmlformats.org/officeDocument/2006/relationships" id="262" r:id="Ra00b07f59e8546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f98a46b6f4000" /><Relationship Type="http://schemas.openxmlformats.org/officeDocument/2006/relationships/slide" Target="/ppt/slides/slide1.xml" Id="R4d3b886008f44314" /><Relationship Type="http://schemas.openxmlformats.org/officeDocument/2006/relationships/slide" Target="/ppt/slides/slide2.xml" Id="R29bfde9326a648e0" /><Relationship Type="http://schemas.openxmlformats.org/officeDocument/2006/relationships/slide" Target="/ppt/slides/slide3.xml" Id="R14bfab26ce4d472a" /><Relationship Type="http://schemas.openxmlformats.org/officeDocument/2006/relationships/slide" Target="/ppt/slides/slide4.xml" Id="Rc352903dc09e4d9e" /><Relationship Type="http://schemas.openxmlformats.org/officeDocument/2006/relationships/slide" Target="/ppt/slides/slide5.xml" Id="R20b53e7664c74e96" /><Relationship Type="http://schemas.openxmlformats.org/officeDocument/2006/relationships/slide" Target="/ppt/slides/slide6.xml" Id="R1a2de43960d64c67" /><Relationship Type="http://schemas.openxmlformats.org/officeDocument/2006/relationships/slide" Target="/ppt/slides/slide7.xml" Id="Ra00b07f59e8546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5817c017c49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23c63a6a54f80" /><Relationship Type="http://schemas.openxmlformats.org/officeDocument/2006/relationships/theme" Target="/ppt/slideMasters/theme/theme1.xml" Id="Ra295697feea744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a23c63a6a5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fad3d234043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77bf9f17d4d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cadb813594f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7f22fd9d24c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ec601995244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45ca75dcf4a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67da796184c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ØRSHALL AS ble etablert [år] og holder til i Søndeled.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18 722 024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15 208 356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14 253 476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210 672 340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214 038 128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BACH ROGER ISKOW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4990 Søndeled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roger@letti.no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942 633 475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