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fd02b3932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82e3056d14917"/>
  </p:sldMasterIdLst>
  <p:sldIdLst>
    <p:sldId xmlns:r="http://schemas.openxmlformats.org/officeDocument/2006/relationships" id="256" r:id="Re51376c80c5641bd"/>
    <p:sldId xmlns:r="http://schemas.openxmlformats.org/officeDocument/2006/relationships" id="257" r:id="R58c8bf09447c453d"/>
    <p:sldId xmlns:r="http://schemas.openxmlformats.org/officeDocument/2006/relationships" id="258" r:id="Rd79d0ec18a3445f0"/>
    <p:sldId xmlns:r="http://schemas.openxmlformats.org/officeDocument/2006/relationships" id="259" r:id="R73a5c287a21e4626"/>
    <p:sldId xmlns:r="http://schemas.openxmlformats.org/officeDocument/2006/relationships" id="260" r:id="R95cbc1eb33dc409e"/>
    <p:sldId xmlns:r="http://schemas.openxmlformats.org/officeDocument/2006/relationships" id="261" r:id="R435f1dfe659d4091"/>
    <p:sldId xmlns:r="http://schemas.openxmlformats.org/officeDocument/2006/relationships" id="262" r:id="R6f9aaa41ed90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82e3056d14917" /><Relationship Type="http://schemas.openxmlformats.org/officeDocument/2006/relationships/slide" Target="/ppt/slides/slide1.xml" Id="Re51376c80c5641bd" /><Relationship Type="http://schemas.openxmlformats.org/officeDocument/2006/relationships/slide" Target="/ppt/slides/slide2.xml" Id="R58c8bf09447c453d" /><Relationship Type="http://schemas.openxmlformats.org/officeDocument/2006/relationships/slide" Target="/ppt/slides/slide3.xml" Id="Rd79d0ec18a3445f0" /><Relationship Type="http://schemas.openxmlformats.org/officeDocument/2006/relationships/slide" Target="/ppt/slides/slide4.xml" Id="R73a5c287a21e4626" /><Relationship Type="http://schemas.openxmlformats.org/officeDocument/2006/relationships/slide" Target="/ppt/slides/slide5.xml" Id="R95cbc1eb33dc409e" /><Relationship Type="http://schemas.openxmlformats.org/officeDocument/2006/relationships/slide" Target="/ppt/slides/slide6.xml" Id="R435f1dfe659d4091" /><Relationship Type="http://schemas.openxmlformats.org/officeDocument/2006/relationships/slide" Target="/ppt/slides/slide7.xml" Id="R6f9aaa41ed90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93bdb853e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440dcc2844d7" /><Relationship Type="http://schemas.openxmlformats.org/officeDocument/2006/relationships/theme" Target="/ppt/slideMasters/theme/theme1.xml" Id="Rdf87eac6c8c2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f440dcc28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8ef6008a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4939f0557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a5fda8640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2a29ff320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8105a406d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714d2fbc643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0b133f8ba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VIDSJÅ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42 675 793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37 201 023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263 698 232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268 668 732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JOHAN FURUHOLMEN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942 781 997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