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55afe5893041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11c53623e24e8b"/>
  </p:sldMasterIdLst>
  <p:sldIdLst>
    <p:sldId xmlns:r="http://schemas.openxmlformats.org/officeDocument/2006/relationships" id="256" r:id="R109405e4d0e34900"/>
    <p:sldId xmlns:r="http://schemas.openxmlformats.org/officeDocument/2006/relationships" id="257" r:id="R86895a73017545a8"/>
    <p:sldId xmlns:r="http://schemas.openxmlformats.org/officeDocument/2006/relationships" id="258" r:id="R6c74e9d6a378474b"/>
    <p:sldId xmlns:r="http://schemas.openxmlformats.org/officeDocument/2006/relationships" id="259" r:id="Rc9073febb50d4072"/>
    <p:sldId xmlns:r="http://schemas.openxmlformats.org/officeDocument/2006/relationships" id="260" r:id="Rabff72b76f0146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11c53623e24e8b" /><Relationship Type="http://schemas.openxmlformats.org/officeDocument/2006/relationships/slide" Target="/ppt/slides/slide1.xml" Id="R109405e4d0e34900" /><Relationship Type="http://schemas.openxmlformats.org/officeDocument/2006/relationships/slide" Target="/ppt/slides/slide2.xml" Id="R86895a73017545a8" /><Relationship Type="http://schemas.openxmlformats.org/officeDocument/2006/relationships/slide" Target="/ppt/slides/slide3.xml" Id="R6c74e9d6a378474b" /><Relationship Type="http://schemas.openxmlformats.org/officeDocument/2006/relationships/slide" Target="/ppt/slides/slide4.xml" Id="Rc9073febb50d4072" /><Relationship Type="http://schemas.openxmlformats.org/officeDocument/2006/relationships/slide" Target="/ppt/slides/slide5.xml" Id="Rabff72b76f0146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c5b5b87f004f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c48a148984210" /><Relationship Type="http://schemas.openxmlformats.org/officeDocument/2006/relationships/theme" Target="/ppt/slideMasters/theme/theme1.xml" Id="R548be0bdc3294c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0c48a1489842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147b1f2e944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35bbf160e44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9fc95b8c941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3d4ce5f3d46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18d248bd142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NAMSOS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NAMSOS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NAMSOS KOMMUNE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NAMSOS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NAMSOS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NAMSOS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 R Thornæs veg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 21 71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postmottak@namsos.kommune.no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www.namsos.kommune.no/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942 875 967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NAMSOS KOMMUNE</a:t>
            </a:r>
          </a:p>
        </p:txBody>
      </p:sp>
    </p:spTree>
  </p:cSld>
  <p:clrMapOvr>
    <a:masterClrMapping xmlns:a="http://schemas.openxmlformats.org/drawingml/2006/main"/>
  </p:clrMapOvr>
</p:sld>
</file>