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f7cda2c60245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1bd3725d104725"/>
  </p:sldMasterIdLst>
  <p:sldIdLst>
    <p:sldId xmlns:r="http://schemas.openxmlformats.org/officeDocument/2006/relationships" id="256" r:id="Rf67b5c39ef8a4d51"/>
    <p:sldId xmlns:r="http://schemas.openxmlformats.org/officeDocument/2006/relationships" id="257" r:id="Rd6e250dc52c84f08"/>
    <p:sldId xmlns:r="http://schemas.openxmlformats.org/officeDocument/2006/relationships" id="258" r:id="Ra406aeaf4f5b45b0"/>
    <p:sldId xmlns:r="http://schemas.openxmlformats.org/officeDocument/2006/relationships" id="259" r:id="Re38d6d6b5cbe461c"/>
    <p:sldId xmlns:r="http://schemas.openxmlformats.org/officeDocument/2006/relationships" id="260" r:id="R985ed357e189400e"/>
    <p:sldId xmlns:r="http://schemas.openxmlformats.org/officeDocument/2006/relationships" id="261" r:id="R240d5f984c7e4096"/>
    <p:sldId xmlns:r="http://schemas.openxmlformats.org/officeDocument/2006/relationships" id="262" r:id="R8f28cdb7737840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1bd3725d104725" /><Relationship Type="http://schemas.openxmlformats.org/officeDocument/2006/relationships/slide" Target="/ppt/slides/slide1.xml" Id="Rf67b5c39ef8a4d51" /><Relationship Type="http://schemas.openxmlformats.org/officeDocument/2006/relationships/slide" Target="/ppt/slides/slide2.xml" Id="Rd6e250dc52c84f08" /><Relationship Type="http://schemas.openxmlformats.org/officeDocument/2006/relationships/slide" Target="/ppt/slides/slide3.xml" Id="Ra406aeaf4f5b45b0" /><Relationship Type="http://schemas.openxmlformats.org/officeDocument/2006/relationships/slide" Target="/ppt/slides/slide4.xml" Id="Re38d6d6b5cbe461c" /><Relationship Type="http://schemas.openxmlformats.org/officeDocument/2006/relationships/slide" Target="/ppt/slides/slide5.xml" Id="R985ed357e189400e" /><Relationship Type="http://schemas.openxmlformats.org/officeDocument/2006/relationships/slide" Target="/ppt/slides/slide6.xml" Id="R240d5f984c7e4096" /><Relationship Type="http://schemas.openxmlformats.org/officeDocument/2006/relationships/slide" Target="/ppt/slides/slide7.xml" Id="R8f28cdb7737840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864b7039c049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01a28f50047bd" /><Relationship Type="http://schemas.openxmlformats.org/officeDocument/2006/relationships/theme" Target="/ppt/slideMasters/theme/theme1.xml" Id="Rf04cc40ed7cb49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a01a28f50047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dce1034884b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f66a6c99d49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9f916439648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06edee35241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eeb44d3b743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beb148b5448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4999805b649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BOREAL TRAVEL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TRAVEL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BOREAL TRAVEL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TRAVEL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TRAVEL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TRAVEL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674 543 000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10 075 000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23 239 000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147 340 000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TRAVEL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BOREAL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TRAVEL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Treskeveien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4043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59 90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post@boreal.no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www.boreal.no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942 962 568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TRAVEL AS</a:t>
            </a:r>
          </a:p>
        </p:txBody>
      </p:sp>
    </p:spTree>
  </p:cSld>
  <p:clrMapOvr>
    <a:masterClrMapping xmlns:a="http://schemas.openxmlformats.org/drawingml/2006/main"/>
  </p:clrMapOvr>
</p:sld>
</file>