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a18c7f51184f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108e6c16ee4d20"/>
  </p:sldMasterIdLst>
  <p:sldIdLst>
    <p:sldId xmlns:r="http://schemas.openxmlformats.org/officeDocument/2006/relationships" id="256" r:id="R8bb8482728e44d33"/>
    <p:sldId xmlns:r="http://schemas.openxmlformats.org/officeDocument/2006/relationships" id="257" r:id="R810b51d2199e4c2b"/>
    <p:sldId xmlns:r="http://schemas.openxmlformats.org/officeDocument/2006/relationships" id="258" r:id="R1534e0303e884bd5"/>
    <p:sldId xmlns:r="http://schemas.openxmlformats.org/officeDocument/2006/relationships" id="259" r:id="R680b80a33ae34a92"/>
    <p:sldId xmlns:r="http://schemas.openxmlformats.org/officeDocument/2006/relationships" id="260" r:id="Re65008238ce141a9"/>
    <p:sldId xmlns:r="http://schemas.openxmlformats.org/officeDocument/2006/relationships" id="261" r:id="R9e00064815154f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08e6c16ee4d20" /><Relationship Type="http://schemas.openxmlformats.org/officeDocument/2006/relationships/slide" Target="/ppt/slides/slide1.xml" Id="R8bb8482728e44d33" /><Relationship Type="http://schemas.openxmlformats.org/officeDocument/2006/relationships/slide" Target="/ppt/slides/slide2.xml" Id="R810b51d2199e4c2b" /><Relationship Type="http://schemas.openxmlformats.org/officeDocument/2006/relationships/slide" Target="/ppt/slides/slide3.xml" Id="R1534e0303e884bd5" /><Relationship Type="http://schemas.openxmlformats.org/officeDocument/2006/relationships/slide" Target="/ppt/slides/slide4.xml" Id="R680b80a33ae34a92" /><Relationship Type="http://schemas.openxmlformats.org/officeDocument/2006/relationships/slide" Target="/ppt/slides/slide5.xml" Id="Re65008238ce141a9" /><Relationship Type="http://schemas.openxmlformats.org/officeDocument/2006/relationships/slide" Target="/ppt/slides/slide6.xml" Id="R9e00064815154f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188d5e9fd40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58f0504b24cdb" /><Relationship Type="http://schemas.openxmlformats.org/officeDocument/2006/relationships/theme" Target="/ppt/slideMasters/theme/theme1.xml" Id="R41ecfdbb2c534f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758f0504b2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de238aadc47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50a8b102443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81df799a14b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729e8715d46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914fb78b147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d3776dc894e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RENT-EX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943 038 708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