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73f867b90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fdf1f0d2045de"/>
  </p:sldMasterIdLst>
  <p:sldIdLst>
    <p:sldId xmlns:r="http://schemas.openxmlformats.org/officeDocument/2006/relationships" id="256" r:id="R2488f616b2b24a1d"/>
    <p:sldId xmlns:r="http://schemas.openxmlformats.org/officeDocument/2006/relationships" id="257" r:id="R7be2c1a856e54bd2"/>
    <p:sldId xmlns:r="http://schemas.openxmlformats.org/officeDocument/2006/relationships" id="258" r:id="R92b1f1cba4c341d5"/>
    <p:sldId xmlns:r="http://schemas.openxmlformats.org/officeDocument/2006/relationships" id="259" r:id="R59bedb415be04e21"/>
    <p:sldId xmlns:r="http://schemas.openxmlformats.org/officeDocument/2006/relationships" id="260" r:id="R4d6ca1ffe4c64235"/>
    <p:sldId xmlns:r="http://schemas.openxmlformats.org/officeDocument/2006/relationships" id="261" r:id="R1aba7eed17ed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fdf1f0d2045de" /><Relationship Type="http://schemas.openxmlformats.org/officeDocument/2006/relationships/slide" Target="/ppt/slides/slide1.xml" Id="R2488f616b2b24a1d" /><Relationship Type="http://schemas.openxmlformats.org/officeDocument/2006/relationships/slide" Target="/ppt/slides/slide2.xml" Id="R7be2c1a856e54bd2" /><Relationship Type="http://schemas.openxmlformats.org/officeDocument/2006/relationships/slide" Target="/ppt/slides/slide3.xml" Id="R92b1f1cba4c341d5" /><Relationship Type="http://schemas.openxmlformats.org/officeDocument/2006/relationships/slide" Target="/ppt/slides/slide4.xml" Id="R59bedb415be04e21" /><Relationship Type="http://schemas.openxmlformats.org/officeDocument/2006/relationships/slide" Target="/ppt/slides/slide5.xml" Id="R4d6ca1ffe4c64235" /><Relationship Type="http://schemas.openxmlformats.org/officeDocument/2006/relationships/slide" Target="/ppt/slides/slide6.xml" Id="R1aba7eed17ed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a2b95a2bf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759bbc9694dbb" /><Relationship Type="http://schemas.openxmlformats.org/officeDocument/2006/relationships/theme" Target="/ppt/slideMasters/theme/theme1.xml" Id="R827bdbdca8e143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759bbc969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bc17e7748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e99a04611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235da7545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8f96f9e0b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e835069b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145c7d930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RENT-EX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RENT-EX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ØDEGAARD RANDI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943 038 708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RENT-EX AS</a:t>
            </a:r>
          </a:p>
        </p:txBody>
      </p:sp>
    </p:spTree>
  </p:cSld>
  <p:clrMapOvr>
    <a:masterClrMapping xmlns:a="http://schemas.openxmlformats.org/drawingml/2006/main"/>
  </p:clrMapOvr>
</p:sld>
</file>