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b158f6cb5b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5f22406bb46a9"/>
  </p:sldMasterIdLst>
  <p:sldIdLst>
    <p:sldId xmlns:r="http://schemas.openxmlformats.org/officeDocument/2006/relationships" id="256" r:id="R1d587cec8a634e6c"/>
    <p:sldId xmlns:r="http://schemas.openxmlformats.org/officeDocument/2006/relationships" id="257" r:id="R3197853218874738"/>
    <p:sldId xmlns:r="http://schemas.openxmlformats.org/officeDocument/2006/relationships" id="258" r:id="R96195bb72d914009"/>
    <p:sldId xmlns:r="http://schemas.openxmlformats.org/officeDocument/2006/relationships" id="259" r:id="R889a0b6ef21f4eec"/>
    <p:sldId xmlns:r="http://schemas.openxmlformats.org/officeDocument/2006/relationships" id="260" r:id="Rfdd37652eb2e4fea"/>
    <p:sldId xmlns:r="http://schemas.openxmlformats.org/officeDocument/2006/relationships" id="261" r:id="Rd4610d50da7f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5f22406bb46a9" /><Relationship Type="http://schemas.openxmlformats.org/officeDocument/2006/relationships/slide" Target="/ppt/slides/slide1.xml" Id="R1d587cec8a634e6c" /><Relationship Type="http://schemas.openxmlformats.org/officeDocument/2006/relationships/slide" Target="/ppt/slides/slide2.xml" Id="R3197853218874738" /><Relationship Type="http://schemas.openxmlformats.org/officeDocument/2006/relationships/slide" Target="/ppt/slides/slide3.xml" Id="R96195bb72d914009" /><Relationship Type="http://schemas.openxmlformats.org/officeDocument/2006/relationships/slide" Target="/ppt/slides/slide4.xml" Id="R889a0b6ef21f4eec" /><Relationship Type="http://schemas.openxmlformats.org/officeDocument/2006/relationships/slide" Target="/ppt/slides/slide5.xml" Id="Rfdd37652eb2e4fea" /><Relationship Type="http://schemas.openxmlformats.org/officeDocument/2006/relationships/slide" Target="/ppt/slides/slide6.xml" Id="Rd4610d50da7f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17e81325a42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d1fd28a54123" /><Relationship Type="http://schemas.openxmlformats.org/officeDocument/2006/relationships/theme" Target="/ppt/slideMasters/theme/theme1.xml" Id="Rbc7e436ed1de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8d1fd28a5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8225adf49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6e3c68699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1505161e0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31ee56cb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431ec206f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4bae03d31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ALMENNING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10 582 327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−2 196 444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−2 141 827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44 907 845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47 218 070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92 27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karin@eidsvoll-almenning.no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943 210 500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ALMENNING</a:t>
            </a:r>
          </a:p>
        </p:txBody>
      </p:sp>
    </p:spTree>
  </p:cSld>
  <p:clrMapOvr>
    <a:masterClrMapping xmlns:a="http://schemas.openxmlformats.org/drawingml/2006/main"/>
  </p:clrMapOvr>
</p:sld>
</file>