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b0be5139f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4eae309b64813"/>
  </p:sldMasterIdLst>
  <p:sldIdLst>
    <p:sldId xmlns:r="http://schemas.openxmlformats.org/officeDocument/2006/relationships" id="256" r:id="R3cdd255758e4493a"/>
    <p:sldId xmlns:r="http://schemas.openxmlformats.org/officeDocument/2006/relationships" id="257" r:id="R3f779836fdbc413c"/>
    <p:sldId xmlns:r="http://schemas.openxmlformats.org/officeDocument/2006/relationships" id="258" r:id="R2cd23e8c40c24564"/>
    <p:sldId xmlns:r="http://schemas.openxmlformats.org/officeDocument/2006/relationships" id="259" r:id="R98ed16983fa2435b"/>
    <p:sldId xmlns:r="http://schemas.openxmlformats.org/officeDocument/2006/relationships" id="260" r:id="Rc7d7424bc3bb42de"/>
    <p:sldId xmlns:r="http://schemas.openxmlformats.org/officeDocument/2006/relationships" id="261" r:id="R4688a0868cfe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4eae309b64813" /><Relationship Type="http://schemas.openxmlformats.org/officeDocument/2006/relationships/slide" Target="/ppt/slides/slide1.xml" Id="R3cdd255758e4493a" /><Relationship Type="http://schemas.openxmlformats.org/officeDocument/2006/relationships/slide" Target="/ppt/slides/slide2.xml" Id="R3f779836fdbc413c" /><Relationship Type="http://schemas.openxmlformats.org/officeDocument/2006/relationships/slide" Target="/ppt/slides/slide3.xml" Id="R2cd23e8c40c24564" /><Relationship Type="http://schemas.openxmlformats.org/officeDocument/2006/relationships/slide" Target="/ppt/slides/slide4.xml" Id="R98ed16983fa2435b" /><Relationship Type="http://schemas.openxmlformats.org/officeDocument/2006/relationships/slide" Target="/ppt/slides/slide5.xml" Id="Rc7d7424bc3bb42de" /><Relationship Type="http://schemas.openxmlformats.org/officeDocument/2006/relationships/slide" Target="/ppt/slides/slide6.xml" Id="R4688a0868cfe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2c109d4c8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a37195f2749c2" /><Relationship Type="http://schemas.openxmlformats.org/officeDocument/2006/relationships/theme" Target="/ppt/slideMasters/theme/theme1.xml" Id="Rcdaddb8608eb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a37195f27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caa646db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01d6274c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cae58fea9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68273569f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6ccc3d2e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e8112816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